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</p:sldMasterIdLst>
  <p:notesMasterIdLst>
    <p:notesMasterId r:id="rId11"/>
  </p:notesMasterIdLst>
  <p:sldIdLst>
    <p:sldId id="256" r:id="rId2"/>
    <p:sldId id="314" r:id="rId3"/>
    <p:sldId id="312" r:id="rId4"/>
    <p:sldId id="257" r:id="rId5"/>
    <p:sldId id="258" r:id="rId6"/>
    <p:sldId id="315" r:id="rId7"/>
    <p:sldId id="316" r:id="rId8"/>
    <p:sldId id="318" r:id="rId9"/>
    <p:sldId id="319" r:id="rId10"/>
  </p:sldIdLst>
  <p:sldSz cx="9144000" cy="5143500" type="screen16x9"/>
  <p:notesSz cx="6858000" cy="9144000"/>
  <p:embeddedFontLst>
    <p:embeddedFont>
      <p:font typeface="Commissioner" panose="020B0604020202020204" charset="0"/>
      <p:regular r:id="rId12"/>
      <p:bold r:id="rId13"/>
    </p:embeddedFont>
    <p:embeddedFont>
      <p:font typeface="Golos Text" panose="020B0604020202020204" charset="0"/>
      <p:regular r:id="rId14"/>
      <p:bold r:id="rId15"/>
    </p:embeddedFont>
    <p:embeddedFont>
      <p:font typeface="Golos Text SemiBold" panose="020B0604020202020204" charset="0"/>
      <p:regular r:id="rId16"/>
      <p:bold r:id="rId17"/>
    </p:embeddedFont>
    <p:embeddedFont>
      <p:font typeface="Tahoma" panose="020B0604030504040204" pitchFamily="34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93"/>
    <a:srgbClr val="657E93"/>
    <a:srgbClr val="CCCC00"/>
    <a:srgbClr val="006621"/>
    <a:srgbClr val="996600"/>
    <a:srgbClr val="FFD900"/>
    <a:srgbClr val="FF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3DC6F2-C802-4B2A-BA34-03F22882E66A}">
  <a:tblStyle styleId="{903DC6F2-C802-4B2A-BA34-03F22882E66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6323" autoAdjust="0"/>
  </p:normalViewPr>
  <p:slideViewPr>
    <p:cSldViewPr snapToGrid="0">
      <p:cViewPr varScale="1">
        <p:scale>
          <a:sx n="149" d="100"/>
          <a:sy n="149" d="100"/>
        </p:scale>
        <p:origin x="46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00349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61</c:v>
                </c:pt>
                <c:pt idx="1">
                  <c:v>59</c:v>
                </c:pt>
                <c:pt idx="2">
                  <c:v>53</c:v>
                </c:pt>
                <c:pt idx="3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67-4B25-93EA-BEC7FC74533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Труд-но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53</c:v>
                </c:pt>
                <c:pt idx="1">
                  <c:v>47</c:v>
                </c:pt>
                <c:pt idx="2">
                  <c:v>41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67-4B25-93EA-BEC7FC74533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ВУЗ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67-4B25-93EA-BEC7FC74533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23929216"/>
        <c:axId val="1523938368"/>
      </c:barChart>
      <c:catAx>
        <c:axId val="152392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KZ"/>
          </a:p>
        </c:txPr>
        <c:crossAx val="1523938368"/>
        <c:crosses val="autoZero"/>
        <c:auto val="1"/>
        <c:lblAlgn val="ctr"/>
        <c:lblOffset val="100"/>
        <c:noMultiLvlLbl val="0"/>
      </c:catAx>
      <c:valAx>
        <c:axId val="1523938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2392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6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K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00349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</c:v>
                </c:pt>
                <c:pt idx="1">
                  <c:v>16</c:v>
                </c:pt>
                <c:pt idx="2">
                  <c:v>10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1E-472B-82CA-A641777EE7A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Труд-но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15</c:v>
                </c:pt>
                <c:pt idx="1">
                  <c:v>15</c:v>
                </c:pt>
                <c:pt idx="2">
                  <c:v>10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1E-472B-82CA-A641777EE7A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ВУЗ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1E-472B-82CA-A641777EE7A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23929216"/>
        <c:axId val="1523938368"/>
      </c:barChart>
      <c:catAx>
        <c:axId val="152392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KZ"/>
          </a:p>
        </c:txPr>
        <c:crossAx val="1523938368"/>
        <c:crosses val="autoZero"/>
        <c:auto val="1"/>
        <c:lblAlgn val="ctr"/>
        <c:lblOffset val="100"/>
        <c:noMultiLvlLbl val="0"/>
      </c:catAx>
      <c:valAx>
        <c:axId val="1523938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2392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6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K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00349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0</c:v>
                </c:pt>
                <c:pt idx="2">
                  <c:v>17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7D-4E0B-9A64-43F80E0DE74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Труд-но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</c:v>
                </c:pt>
                <c:pt idx="1">
                  <c:v>0</c:v>
                </c:pt>
                <c:pt idx="2">
                  <c:v>15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7D-4E0B-9A64-43F80E0DE74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ВУЗ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7D-4E0B-9A64-43F80E0DE7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23929216"/>
        <c:axId val="1523938368"/>
      </c:barChart>
      <c:catAx>
        <c:axId val="152392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KZ"/>
          </a:p>
        </c:txPr>
        <c:crossAx val="1523938368"/>
        <c:crosses val="autoZero"/>
        <c:auto val="1"/>
        <c:lblAlgn val="ctr"/>
        <c:lblOffset val="100"/>
        <c:noMultiLvlLbl val="0"/>
      </c:catAx>
      <c:valAx>
        <c:axId val="1523938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2392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6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K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00349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</c:v>
                </c:pt>
                <c:pt idx="1">
                  <c:v>12</c:v>
                </c:pt>
                <c:pt idx="2">
                  <c:v>24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51-4CDF-BF7B-EAA34793F2F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Труд-но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</c:v>
                </c:pt>
                <c:pt idx="1">
                  <c:v>12</c:v>
                </c:pt>
                <c:pt idx="2">
                  <c:v>23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51-4CDF-BF7B-EAA34793F2F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ВУЗ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51-4CDF-BF7B-EAA34793F2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23929216"/>
        <c:axId val="1523938368"/>
      </c:barChart>
      <c:catAx>
        <c:axId val="152392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KZ"/>
          </a:p>
        </c:txPr>
        <c:crossAx val="1523938368"/>
        <c:crosses val="autoZero"/>
        <c:auto val="1"/>
        <c:lblAlgn val="ctr"/>
        <c:lblOffset val="100"/>
        <c:noMultiLvlLbl val="0"/>
      </c:catAx>
      <c:valAx>
        <c:axId val="1523938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2392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6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K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101</c:v>
                </c:pt>
                <c:pt idx="1">
                  <c:v>87</c:v>
                </c:pt>
                <c:pt idx="2">
                  <c:v>104</c:v>
                </c:pt>
                <c:pt idx="3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8E-4870-A593-C654898AD0C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Труд-но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87</c:v>
                </c:pt>
                <c:pt idx="1">
                  <c:v>74</c:v>
                </c:pt>
                <c:pt idx="2">
                  <c:v>88</c:v>
                </c:pt>
                <c:pt idx="3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8E-4870-A593-C654898AD0C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ВУЗ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11</c:v>
                </c:pt>
                <c:pt idx="1">
                  <c:v>6</c:v>
                </c:pt>
                <c:pt idx="2">
                  <c:v>8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8E-4870-A593-C654898AD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23929216"/>
        <c:axId val="1523938368"/>
      </c:barChart>
      <c:catAx>
        <c:axId val="152392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ru-KZ"/>
          </a:p>
        </c:txPr>
        <c:crossAx val="1523938368"/>
        <c:crosses val="autoZero"/>
        <c:auto val="1"/>
        <c:lblAlgn val="ctr"/>
        <c:lblOffset val="100"/>
        <c:noMultiLvlLbl val="0"/>
      </c:catAx>
      <c:valAx>
        <c:axId val="15239383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2392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5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ru-K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747bfd1ede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2747bfd1ede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11d0e38a952_0_3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11d0e38a952_0_3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3091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31d68b759a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31d68b759a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747bfd1ede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747bfd1ede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747bfd1ede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747bfd1ede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850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747bfd1ede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2747bfd1ede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8035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332200"/>
            <a:ext cx="5004900" cy="19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700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algn="l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315975"/>
            <a:ext cx="5004900" cy="42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50"/>
              <a:buNone/>
              <a:defRPr sz="155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50"/>
              <a:buNone/>
              <a:defRPr sz="185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50"/>
              <a:buNone/>
              <a:defRPr sz="185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50"/>
              <a:buNone/>
              <a:defRPr sz="185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50"/>
              <a:buNone/>
              <a:defRPr sz="185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50"/>
              <a:buNone/>
              <a:defRPr sz="185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50"/>
              <a:buNone/>
              <a:defRPr sz="185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50"/>
              <a:buNone/>
              <a:defRPr sz="185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50"/>
              <a:buNone/>
              <a:defRPr sz="185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8291100" y="0"/>
            <a:ext cx="8529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-55375" y="539500"/>
            <a:ext cx="9199350" cy="4604000"/>
            <a:chOff x="-55375" y="539500"/>
            <a:chExt cx="9199350" cy="4604000"/>
          </a:xfrm>
        </p:grpSpPr>
        <p:cxnSp>
          <p:nvCxnSpPr>
            <p:cNvPr id="13" name="Google Shape;13;p2"/>
            <p:cNvCxnSpPr/>
            <p:nvPr/>
          </p:nvCxnSpPr>
          <p:spPr>
            <a:xfrm>
              <a:off x="-55375" y="4608575"/>
              <a:ext cx="4870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" name="Google Shape;14;p2"/>
            <p:cNvCxnSpPr/>
            <p:nvPr/>
          </p:nvCxnSpPr>
          <p:spPr>
            <a:xfrm>
              <a:off x="4751675" y="539500"/>
              <a:ext cx="4392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" name="Google Shape;15;p2"/>
            <p:cNvCxnSpPr/>
            <p:nvPr/>
          </p:nvCxnSpPr>
          <p:spPr>
            <a:xfrm rot="10800000">
              <a:off x="8430775" y="805200"/>
              <a:ext cx="0" cy="43383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713225" y="470650"/>
            <a:ext cx="7717500" cy="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/>
          <p:nvPr/>
        </p:nvSpPr>
        <p:spPr>
          <a:xfrm>
            <a:off x="0" y="0"/>
            <a:ext cx="2838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" name="Google Shape;40;p6"/>
          <p:cNvGrpSpPr/>
          <p:nvPr/>
        </p:nvGrpSpPr>
        <p:grpSpPr>
          <a:xfrm>
            <a:off x="141900" y="-26"/>
            <a:ext cx="9002025" cy="4876051"/>
            <a:chOff x="141900" y="-26"/>
            <a:chExt cx="9002025" cy="4876051"/>
          </a:xfrm>
        </p:grpSpPr>
        <p:cxnSp>
          <p:nvCxnSpPr>
            <p:cNvPr id="41" name="Google Shape;41;p6"/>
            <p:cNvCxnSpPr/>
            <p:nvPr/>
          </p:nvCxnSpPr>
          <p:spPr>
            <a:xfrm>
              <a:off x="4576425" y="4876025"/>
              <a:ext cx="45675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42;p6"/>
            <p:cNvCxnSpPr/>
            <p:nvPr/>
          </p:nvCxnSpPr>
          <p:spPr>
            <a:xfrm rot="10800000">
              <a:off x="141900" y="-26"/>
              <a:ext cx="0" cy="39585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713225" y="470650"/>
            <a:ext cx="7717500" cy="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1"/>
          </p:nvPr>
        </p:nvSpPr>
        <p:spPr>
          <a:xfrm>
            <a:off x="1936100" y="2129352"/>
            <a:ext cx="2288700" cy="6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2"/>
          </p:nvPr>
        </p:nvSpPr>
        <p:spPr>
          <a:xfrm>
            <a:off x="1936100" y="1370275"/>
            <a:ext cx="2288700" cy="80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200">
                <a:latin typeface="Golos Text"/>
                <a:ea typeface="Golos Text"/>
                <a:cs typeface="Golos Text"/>
                <a:sym typeface="Golos Tex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3" hasCustomPrompt="1"/>
          </p:nvPr>
        </p:nvSpPr>
        <p:spPr>
          <a:xfrm>
            <a:off x="993600" y="1483400"/>
            <a:ext cx="876300" cy="1152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3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r>
              <a:t>xx%</a:t>
            </a:r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4"/>
          </p:nvPr>
        </p:nvSpPr>
        <p:spPr>
          <a:xfrm>
            <a:off x="1936100" y="3827175"/>
            <a:ext cx="2288700" cy="6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ubTitle" idx="5"/>
          </p:nvPr>
        </p:nvSpPr>
        <p:spPr>
          <a:xfrm>
            <a:off x="1936100" y="3068200"/>
            <a:ext cx="2288700" cy="80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200">
                <a:latin typeface="Golos Text"/>
                <a:ea typeface="Golos Text"/>
                <a:cs typeface="Golos Text"/>
                <a:sym typeface="Golos Tex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6" hasCustomPrompt="1"/>
          </p:nvPr>
        </p:nvSpPr>
        <p:spPr>
          <a:xfrm>
            <a:off x="993600" y="3179712"/>
            <a:ext cx="876300" cy="1152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3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7"/>
          </p:nvPr>
        </p:nvSpPr>
        <p:spPr>
          <a:xfrm>
            <a:off x="5969570" y="2129352"/>
            <a:ext cx="2288700" cy="6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8"/>
          </p:nvPr>
        </p:nvSpPr>
        <p:spPr>
          <a:xfrm>
            <a:off x="5969570" y="1370275"/>
            <a:ext cx="2288700" cy="80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200">
                <a:latin typeface="Golos Text"/>
                <a:ea typeface="Golos Text"/>
                <a:cs typeface="Golos Text"/>
                <a:sym typeface="Golos Tex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title" idx="9" hasCustomPrompt="1"/>
          </p:nvPr>
        </p:nvSpPr>
        <p:spPr>
          <a:xfrm>
            <a:off x="5033780" y="1483400"/>
            <a:ext cx="876300" cy="1152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3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r>
              <a:t>xx%</a:t>
            </a:r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13"/>
          </p:nvPr>
        </p:nvSpPr>
        <p:spPr>
          <a:xfrm>
            <a:off x="5969570" y="3827175"/>
            <a:ext cx="2288700" cy="6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4"/>
          </p:nvPr>
        </p:nvSpPr>
        <p:spPr>
          <a:xfrm>
            <a:off x="5969570" y="3068200"/>
            <a:ext cx="2288700" cy="80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200">
                <a:latin typeface="Golos Text"/>
                <a:ea typeface="Golos Text"/>
                <a:cs typeface="Golos Text"/>
                <a:sym typeface="Golos Text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title" idx="15" hasCustomPrompt="1"/>
          </p:nvPr>
        </p:nvSpPr>
        <p:spPr>
          <a:xfrm>
            <a:off x="5033780" y="3179712"/>
            <a:ext cx="876300" cy="1152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3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4600"/>
            </a:lvl9pPr>
          </a:lstStyle>
          <a:p>
            <a:r>
              <a:t>xx%</a:t>
            </a:r>
          </a:p>
        </p:txBody>
      </p:sp>
      <p:cxnSp>
        <p:nvCxnSpPr>
          <p:cNvPr id="91" name="Google Shape;91;p13"/>
          <p:cNvCxnSpPr/>
          <p:nvPr/>
        </p:nvCxnSpPr>
        <p:spPr>
          <a:xfrm rot="10800000">
            <a:off x="9002100" y="-100"/>
            <a:ext cx="0" cy="2652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4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/>
          <p:cNvSpPr txBox="1">
            <a:spLocks noGrp="1"/>
          </p:cNvSpPr>
          <p:nvPr>
            <p:ph type="title"/>
          </p:nvPr>
        </p:nvSpPr>
        <p:spPr>
          <a:xfrm>
            <a:off x="713225" y="470650"/>
            <a:ext cx="7717500" cy="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7"/>
          <p:cNvSpPr txBox="1">
            <a:spLocks noGrp="1"/>
          </p:cNvSpPr>
          <p:nvPr>
            <p:ph type="subTitle" idx="1"/>
          </p:nvPr>
        </p:nvSpPr>
        <p:spPr>
          <a:xfrm>
            <a:off x="713263" y="3406527"/>
            <a:ext cx="2400300" cy="8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7"/>
          <p:cNvSpPr txBox="1">
            <a:spLocks noGrp="1"/>
          </p:cNvSpPr>
          <p:nvPr>
            <p:ph type="subTitle" idx="2"/>
          </p:nvPr>
        </p:nvSpPr>
        <p:spPr>
          <a:xfrm>
            <a:off x="713263" y="2785375"/>
            <a:ext cx="24003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200">
                <a:latin typeface="Golos Text"/>
                <a:ea typeface="Golos Text"/>
                <a:cs typeface="Golos Text"/>
                <a:sym typeface="Golos Tex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9pPr>
          </a:lstStyle>
          <a:p>
            <a:endParaRPr/>
          </a:p>
        </p:txBody>
      </p:sp>
      <p:sp>
        <p:nvSpPr>
          <p:cNvPr id="194" name="Google Shape;194;p27"/>
          <p:cNvSpPr txBox="1">
            <a:spLocks noGrp="1"/>
          </p:cNvSpPr>
          <p:nvPr>
            <p:ph type="subTitle" idx="3"/>
          </p:nvPr>
        </p:nvSpPr>
        <p:spPr>
          <a:xfrm>
            <a:off x="6030438" y="3406527"/>
            <a:ext cx="2400300" cy="8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7"/>
          <p:cNvSpPr txBox="1">
            <a:spLocks noGrp="1"/>
          </p:cNvSpPr>
          <p:nvPr>
            <p:ph type="subTitle" idx="4"/>
          </p:nvPr>
        </p:nvSpPr>
        <p:spPr>
          <a:xfrm>
            <a:off x="6030438" y="2782400"/>
            <a:ext cx="24003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200">
                <a:latin typeface="Golos Text"/>
                <a:ea typeface="Golos Text"/>
                <a:cs typeface="Golos Text"/>
                <a:sym typeface="Golos Tex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9pPr>
          </a:lstStyle>
          <a:p>
            <a:endParaRPr/>
          </a:p>
        </p:txBody>
      </p:sp>
      <p:sp>
        <p:nvSpPr>
          <p:cNvPr id="196" name="Google Shape;196;p27"/>
          <p:cNvSpPr txBox="1">
            <a:spLocks noGrp="1"/>
          </p:cNvSpPr>
          <p:nvPr>
            <p:ph type="subTitle" idx="5"/>
          </p:nvPr>
        </p:nvSpPr>
        <p:spPr>
          <a:xfrm>
            <a:off x="3371850" y="3406527"/>
            <a:ext cx="2400300" cy="89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7"/>
          <p:cNvSpPr txBox="1">
            <a:spLocks noGrp="1"/>
          </p:cNvSpPr>
          <p:nvPr>
            <p:ph type="subTitle" idx="6"/>
          </p:nvPr>
        </p:nvSpPr>
        <p:spPr>
          <a:xfrm>
            <a:off x="3371850" y="2782400"/>
            <a:ext cx="2400300" cy="5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200">
                <a:latin typeface="Golos Text"/>
                <a:ea typeface="Golos Text"/>
                <a:cs typeface="Golos Text"/>
                <a:sym typeface="Golos Text"/>
              </a:defRPr>
            </a:lvl1pPr>
            <a:lvl2pPr lvl="1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2pPr>
            <a:lvl3pPr lvl="2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3pPr>
            <a:lvl4pPr lvl="3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4pPr>
            <a:lvl5pPr lvl="4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5pPr>
            <a:lvl6pPr lvl="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6pPr>
            <a:lvl7pPr lvl="6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7pPr>
            <a:lvl8pPr lvl="7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8pPr>
            <a:lvl9pPr lvl="8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Golos Text SemiBold"/>
              <a:buNone/>
              <a:defRPr sz="2400">
                <a:latin typeface="Golos Text SemiBold"/>
                <a:ea typeface="Golos Text SemiBold"/>
                <a:cs typeface="Golos Text SemiBold"/>
                <a:sym typeface="Golos Tex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5" name="Google Shape;265;p33"/>
          <p:cNvCxnSpPr/>
          <p:nvPr/>
        </p:nvCxnSpPr>
        <p:spPr>
          <a:xfrm rot="10800000">
            <a:off x="9002100" y="-100"/>
            <a:ext cx="0" cy="2652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6" name="Google Shape;266;p33"/>
          <p:cNvSpPr/>
          <p:nvPr/>
        </p:nvSpPr>
        <p:spPr>
          <a:xfrm>
            <a:off x="8291100" y="0"/>
            <a:ext cx="8529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67" name="Google Shape;267;p33"/>
          <p:cNvCxnSpPr/>
          <p:nvPr/>
        </p:nvCxnSpPr>
        <p:spPr>
          <a:xfrm>
            <a:off x="4273200" y="4876025"/>
            <a:ext cx="4870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8" name="Google Shape;268;p33"/>
          <p:cNvCxnSpPr/>
          <p:nvPr/>
        </p:nvCxnSpPr>
        <p:spPr>
          <a:xfrm rot="10800000">
            <a:off x="711250" y="0"/>
            <a:ext cx="0" cy="4131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0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4"/>
          <p:cNvSpPr/>
          <p:nvPr/>
        </p:nvSpPr>
        <p:spPr>
          <a:xfrm rot="10800000">
            <a:off x="125" y="0"/>
            <a:ext cx="7167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1" name="Google Shape;271;p34"/>
          <p:cNvGrpSpPr/>
          <p:nvPr/>
        </p:nvGrpSpPr>
        <p:grpSpPr>
          <a:xfrm rot="10800000">
            <a:off x="0" y="363100"/>
            <a:ext cx="8860200" cy="4780400"/>
            <a:chOff x="283800" y="0"/>
            <a:chExt cx="8860200" cy="4780400"/>
          </a:xfrm>
        </p:grpSpPr>
        <p:cxnSp>
          <p:nvCxnSpPr>
            <p:cNvPr id="272" name="Google Shape;272;p34"/>
            <p:cNvCxnSpPr/>
            <p:nvPr/>
          </p:nvCxnSpPr>
          <p:spPr>
            <a:xfrm>
              <a:off x="4273200" y="4780400"/>
              <a:ext cx="48708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3" name="Google Shape;273;p34"/>
            <p:cNvCxnSpPr/>
            <p:nvPr/>
          </p:nvCxnSpPr>
          <p:spPr>
            <a:xfrm rot="10800000">
              <a:off x="283800" y="0"/>
              <a:ext cx="0" cy="4131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70650"/>
            <a:ext cx="7717500" cy="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297400"/>
            <a:ext cx="7717500" cy="32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missioner"/>
              <a:buChar char="●"/>
              <a:defRPr>
                <a:solidFill>
                  <a:schemeClr val="dk1"/>
                </a:solidFill>
                <a:latin typeface="Commissioner"/>
                <a:ea typeface="Commissioner"/>
                <a:cs typeface="Commissioner"/>
                <a:sym typeface="Commissioner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missioner"/>
              <a:buChar char="○"/>
              <a:defRPr>
                <a:solidFill>
                  <a:schemeClr val="dk1"/>
                </a:solidFill>
                <a:latin typeface="Commissioner"/>
                <a:ea typeface="Commissioner"/>
                <a:cs typeface="Commissioner"/>
                <a:sym typeface="Commissioner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missioner"/>
              <a:buChar char="■"/>
              <a:defRPr>
                <a:solidFill>
                  <a:schemeClr val="dk1"/>
                </a:solidFill>
                <a:latin typeface="Commissioner"/>
                <a:ea typeface="Commissioner"/>
                <a:cs typeface="Commissioner"/>
                <a:sym typeface="Commissioner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missioner"/>
              <a:buChar char="●"/>
              <a:defRPr>
                <a:solidFill>
                  <a:schemeClr val="dk1"/>
                </a:solidFill>
                <a:latin typeface="Commissioner"/>
                <a:ea typeface="Commissioner"/>
                <a:cs typeface="Commissioner"/>
                <a:sym typeface="Commissioner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missioner"/>
              <a:buChar char="○"/>
              <a:defRPr>
                <a:solidFill>
                  <a:schemeClr val="dk1"/>
                </a:solidFill>
                <a:latin typeface="Commissioner"/>
                <a:ea typeface="Commissioner"/>
                <a:cs typeface="Commissioner"/>
                <a:sym typeface="Commissioner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missioner"/>
              <a:buChar char="■"/>
              <a:defRPr>
                <a:solidFill>
                  <a:schemeClr val="dk1"/>
                </a:solidFill>
                <a:latin typeface="Commissioner"/>
                <a:ea typeface="Commissioner"/>
                <a:cs typeface="Commissioner"/>
                <a:sym typeface="Commissioner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missioner"/>
              <a:buChar char="●"/>
              <a:defRPr>
                <a:solidFill>
                  <a:schemeClr val="dk1"/>
                </a:solidFill>
                <a:latin typeface="Commissioner"/>
                <a:ea typeface="Commissioner"/>
                <a:cs typeface="Commissioner"/>
                <a:sym typeface="Commissioner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ommissioner"/>
              <a:buChar char="○"/>
              <a:defRPr>
                <a:solidFill>
                  <a:schemeClr val="dk1"/>
                </a:solidFill>
                <a:latin typeface="Commissioner"/>
                <a:ea typeface="Commissioner"/>
                <a:cs typeface="Commissioner"/>
                <a:sym typeface="Commissioner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ommissioner"/>
              <a:buChar char="■"/>
              <a:defRPr>
                <a:solidFill>
                  <a:schemeClr val="dk1"/>
                </a:solidFill>
                <a:latin typeface="Commissioner"/>
                <a:ea typeface="Commissioner"/>
                <a:cs typeface="Commissioner"/>
                <a:sym typeface="Commission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8" r:id="rId3"/>
    <p:sldLayoutId id="2147483659" r:id="rId4"/>
    <p:sldLayoutId id="2147483673" r:id="rId5"/>
    <p:sldLayoutId id="2147483679" r:id="rId6"/>
    <p:sldLayoutId id="2147483680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microsoft.com/office/2007/relationships/hdphoto" Target="../media/hdphoto1.wdp"/><Relationship Id="rId10" Type="http://schemas.openxmlformats.org/officeDocument/2006/relationships/image" Target="../media/image8.jpeg"/><Relationship Id="rId4" Type="http://schemas.openxmlformats.org/officeDocument/2006/relationships/image" Target="../media/image3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1"/>
          <p:cNvSpPr txBox="1">
            <a:spLocks noGrp="1"/>
          </p:cNvSpPr>
          <p:nvPr>
            <p:ph type="ctrTitle"/>
          </p:nvPr>
        </p:nvSpPr>
        <p:spPr>
          <a:xfrm>
            <a:off x="713225" y="1297030"/>
            <a:ext cx="5004900" cy="19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rgbClr val="514A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СТРАТЕГИЧЕСКАЯ  ПРОГРАММА РАЗВИТИЯ</a:t>
            </a:r>
            <a:endParaRPr lang="ru-RU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1" name="Google Shape;291;p41"/>
          <p:cNvSpPr txBox="1">
            <a:spLocks noGrp="1"/>
          </p:cNvSpPr>
          <p:nvPr>
            <p:ph type="subTitle" idx="1"/>
          </p:nvPr>
        </p:nvSpPr>
        <p:spPr>
          <a:xfrm>
            <a:off x="713225" y="2838304"/>
            <a:ext cx="6827058" cy="7214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ГККП «Горнотехнический колледж, город Степногорск»</a:t>
            </a:r>
          </a:p>
          <a:p>
            <a:pPr indent="-457200"/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 управлении образования Акмолинской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5E7AD9-8275-4643-A17C-4CC4EFAA45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220" y="715229"/>
            <a:ext cx="1824466" cy="18565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DEC73B-63C8-4CB3-AFE4-62318C1C1EC6}"/>
              </a:ext>
            </a:extLst>
          </p:cNvPr>
          <p:cNvSpPr txBox="1"/>
          <p:nvPr/>
        </p:nvSpPr>
        <p:spPr>
          <a:xfrm>
            <a:off x="835157" y="50226"/>
            <a:ext cx="8595360" cy="332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Стратегическая программа развития колледжа на </a:t>
            </a:r>
            <a:r>
              <a:rPr lang="ru-RU" sz="16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 – 2029 </a:t>
            </a:r>
            <a:r>
              <a:rPr lang="ru-RU" sz="12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гг. разработана на основе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9C8B36-BC19-4B57-B844-F106D778DB34}"/>
              </a:ext>
            </a:extLst>
          </p:cNvPr>
          <p:cNvSpPr txBox="1"/>
          <p:nvPr/>
        </p:nvSpPr>
        <p:spPr>
          <a:xfrm>
            <a:off x="951133" y="705031"/>
            <a:ext cx="380521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Послания Главы государства</a:t>
            </a:r>
            <a:r>
              <a:rPr lang="en-US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r"/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К.</a:t>
            </a:r>
            <a:r>
              <a:rPr lang="en-US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К.</a:t>
            </a:r>
            <a:r>
              <a:rPr lang="en-US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Токаева</a:t>
            </a: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Казахстана </a:t>
            </a:r>
            <a:endParaRPr lang="en-US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«Справедливый Казахстан: закон и</a:t>
            </a:r>
            <a:r>
              <a:rPr lang="en-US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порядок, экономический рост, общественный оптимизм» 02.02.2024</a:t>
            </a:r>
            <a:r>
              <a:rPr lang="en-US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</a:t>
            </a:r>
          </a:p>
        </p:txBody>
      </p:sp>
      <p:grpSp>
        <p:nvGrpSpPr>
          <p:cNvPr id="13" name="Google Shape;10302;p57">
            <a:extLst>
              <a:ext uri="{FF2B5EF4-FFF2-40B4-BE49-F238E27FC236}">
                <a16:creationId xmlns:a16="http://schemas.microsoft.com/office/drawing/2014/main" id="{065BCC17-B40C-4109-86CC-846B3E30C21A}"/>
              </a:ext>
            </a:extLst>
          </p:cNvPr>
          <p:cNvGrpSpPr/>
          <p:nvPr/>
        </p:nvGrpSpPr>
        <p:grpSpPr>
          <a:xfrm>
            <a:off x="1255928" y="523480"/>
            <a:ext cx="444943" cy="550513"/>
            <a:chOff x="3576626" y="1975821"/>
            <a:chExt cx="284251" cy="351694"/>
          </a:xfrm>
        </p:grpSpPr>
        <p:sp>
          <p:nvSpPr>
            <p:cNvPr id="14" name="Google Shape;10303;p57">
              <a:extLst>
                <a:ext uri="{FF2B5EF4-FFF2-40B4-BE49-F238E27FC236}">
                  <a16:creationId xmlns:a16="http://schemas.microsoft.com/office/drawing/2014/main" id="{49480CE9-17D4-40C1-8460-CE2A6210A32C}"/>
                </a:ext>
              </a:extLst>
            </p:cNvPr>
            <p:cNvSpPr/>
            <p:nvPr/>
          </p:nvSpPr>
          <p:spPr>
            <a:xfrm>
              <a:off x="3576626" y="2145971"/>
              <a:ext cx="284251" cy="181544"/>
            </a:xfrm>
            <a:custGeom>
              <a:avLst/>
              <a:gdLst/>
              <a:ahLst/>
              <a:cxnLst/>
              <a:rect l="l" t="t" r="r" b="b"/>
              <a:pathLst>
                <a:path w="8931" h="5704" extrusionOk="0">
                  <a:moveTo>
                    <a:pt x="3001" y="346"/>
                  </a:moveTo>
                  <a:cubicBezTo>
                    <a:pt x="3096" y="346"/>
                    <a:pt x="3179" y="370"/>
                    <a:pt x="3263" y="453"/>
                  </a:cubicBezTo>
                  <a:cubicBezTo>
                    <a:pt x="3334" y="525"/>
                    <a:pt x="3358" y="608"/>
                    <a:pt x="3358" y="703"/>
                  </a:cubicBezTo>
                  <a:lnTo>
                    <a:pt x="3358" y="1132"/>
                  </a:lnTo>
                  <a:cubicBezTo>
                    <a:pt x="3358" y="1311"/>
                    <a:pt x="3263" y="1477"/>
                    <a:pt x="3096" y="1584"/>
                  </a:cubicBezTo>
                  <a:cubicBezTo>
                    <a:pt x="3048" y="1608"/>
                    <a:pt x="3025" y="1656"/>
                    <a:pt x="3025" y="1715"/>
                  </a:cubicBezTo>
                  <a:lnTo>
                    <a:pt x="3025" y="1894"/>
                  </a:lnTo>
                  <a:lnTo>
                    <a:pt x="2644" y="1894"/>
                  </a:lnTo>
                  <a:lnTo>
                    <a:pt x="2644" y="1715"/>
                  </a:lnTo>
                  <a:cubicBezTo>
                    <a:pt x="2644" y="1656"/>
                    <a:pt x="2620" y="1608"/>
                    <a:pt x="2572" y="1584"/>
                  </a:cubicBezTo>
                  <a:cubicBezTo>
                    <a:pt x="2405" y="1489"/>
                    <a:pt x="2310" y="1311"/>
                    <a:pt x="2310" y="1132"/>
                  </a:cubicBezTo>
                  <a:lnTo>
                    <a:pt x="2310" y="703"/>
                  </a:lnTo>
                  <a:cubicBezTo>
                    <a:pt x="2310" y="513"/>
                    <a:pt x="2465" y="346"/>
                    <a:pt x="2667" y="346"/>
                  </a:cubicBezTo>
                  <a:close/>
                  <a:moveTo>
                    <a:pt x="6096" y="346"/>
                  </a:moveTo>
                  <a:cubicBezTo>
                    <a:pt x="6192" y="346"/>
                    <a:pt x="6275" y="370"/>
                    <a:pt x="6358" y="453"/>
                  </a:cubicBezTo>
                  <a:cubicBezTo>
                    <a:pt x="6430" y="525"/>
                    <a:pt x="6454" y="608"/>
                    <a:pt x="6454" y="703"/>
                  </a:cubicBezTo>
                  <a:lnTo>
                    <a:pt x="6454" y="1132"/>
                  </a:lnTo>
                  <a:cubicBezTo>
                    <a:pt x="6454" y="1311"/>
                    <a:pt x="6370" y="1477"/>
                    <a:pt x="6192" y="1584"/>
                  </a:cubicBezTo>
                  <a:cubicBezTo>
                    <a:pt x="6144" y="1608"/>
                    <a:pt x="6120" y="1656"/>
                    <a:pt x="6120" y="1715"/>
                  </a:cubicBezTo>
                  <a:lnTo>
                    <a:pt x="6120" y="1894"/>
                  </a:lnTo>
                  <a:lnTo>
                    <a:pt x="5739" y="1894"/>
                  </a:lnTo>
                  <a:lnTo>
                    <a:pt x="5739" y="1715"/>
                  </a:lnTo>
                  <a:cubicBezTo>
                    <a:pt x="5739" y="1656"/>
                    <a:pt x="5715" y="1608"/>
                    <a:pt x="5668" y="1584"/>
                  </a:cubicBezTo>
                  <a:cubicBezTo>
                    <a:pt x="5501" y="1489"/>
                    <a:pt x="5406" y="1311"/>
                    <a:pt x="5406" y="1132"/>
                  </a:cubicBezTo>
                  <a:lnTo>
                    <a:pt x="5406" y="703"/>
                  </a:lnTo>
                  <a:cubicBezTo>
                    <a:pt x="5406" y="513"/>
                    <a:pt x="5561" y="346"/>
                    <a:pt x="5763" y="346"/>
                  </a:cubicBezTo>
                  <a:close/>
                  <a:moveTo>
                    <a:pt x="1453" y="2061"/>
                  </a:moveTo>
                  <a:cubicBezTo>
                    <a:pt x="1548" y="2061"/>
                    <a:pt x="1632" y="2084"/>
                    <a:pt x="1715" y="2156"/>
                  </a:cubicBezTo>
                  <a:cubicBezTo>
                    <a:pt x="1786" y="2239"/>
                    <a:pt x="1810" y="2323"/>
                    <a:pt x="1810" y="2418"/>
                  </a:cubicBezTo>
                  <a:lnTo>
                    <a:pt x="1810" y="2846"/>
                  </a:lnTo>
                  <a:cubicBezTo>
                    <a:pt x="1810" y="3037"/>
                    <a:pt x="1715" y="3204"/>
                    <a:pt x="1548" y="3287"/>
                  </a:cubicBezTo>
                  <a:cubicBezTo>
                    <a:pt x="1501" y="3323"/>
                    <a:pt x="1477" y="3370"/>
                    <a:pt x="1477" y="3430"/>
                  </a:cubicBezTo>
                  <a:lnTo>
                    <a:pt x="1477" y="3608"/>
                  </a:lnTo>
                  <a:lnTo>
                    <a:pt x="1096" y="3608"/>
                  </a:lnTo>
                  <a:lnTo>
                    <a:pt x="1096" y="3430"/>
                  </a:lnTo>
                  <a:cubicBezTo>
                    <a:pt x="1096" y="3370"/>
                    <a:pt x="1072" y="3323"/>
                    <a:pt x="1024" y="3287"/>
                  </a:cubicBezTo>
                  <a:cubicBezTo>
                    <a:pt x="858" y="3204"/>
                    <a:pt x="762" y="3025"/>
                    <a:pt x="762" y="2846"/>
                  </a:cubicBezTo>
                  <a:lnTo>
                    <a:pt x="762" y="2418"/>
                  </a:lnTo>
                  <a:cubicBezTo>
                    <a:pt x="762" y="2215"/>
                    <a:pt x="917" y="2061"/>
                    <a:pt x="1120" y="2061"/>
                  </a:cubicBezTo>
                  <a:close/>
                  <a:moveTo>
                    <a:pt x="4549" y="2061"/>
                  </a:moveTo>
                  <a:cubicBezTo>
                    <a:pt x="4644" y="2061"/>
                    <a:pt x="4727" y="2084"/>
                    <a:pt x="4810" y="2156"/>
                  </a:cubicBezTo>
                  <a:cubicBezTo>
                    <a:pt x="4882" y="2239"/>
                    <a:pt x="4906" y="2323"/>
                    <a:pt x="4906" y="2418"/>
                  </a:cubicBezTo>
                  <a:lnTo>
                    <a:pt x="4906" y="2846"/>
                  </a:lnTo>
                  <a:cubicBezTo>
                    <a:pt x="4906" y="3025"/>
                    <a:pt x="4810" y="3204"/>
                    <a:pt x="4644" y="3287"/>
                  </a:cubicBezTo>
                  <a:cubicBezTo>
                    <a:pt x="4596" y="3323"/>
                    <a:pt x="4572" y="3370"/>
                    <a:pt x="4572" y="3430"/>
                  </a:cubicBezTo>
                  <a:lnTo>
                    <a:pt x="4572" y="3608"/>
                  </a:lnTo>
                  <a:lnTo>
                    <a:pt x="4191" y="3608"/>
                  </a:lnTo>
                  <a:lnTo>
                    <a:pt x="4191" y="3430"/>
                  </a:lnTo>
                  <a:cubicBezTo>
                    <a:pt x="4191" y="3370"/>
                    <a:pt x="4168" y="3323"/>
                    <a:pt x="4120" y="3287"/>
                  </a:cubicBezTo>
                  <a:cubicBezTo>
                    <a:pt x="3953" y="3204"/>
                    <a:pt x="3858" y="3025"/>
                    <a:pt x="3858" y="2846"/>
                  </a:cubicBezTo>
                  <a:lnTo>
                    <a:pt x="3858" y="2418"/>
                  </a:lnTo>
                  <a:cubicBezTo>
                    <a:pt x="3858" y="2215"/>
                    <a:pt x="4013" y="2061"/>
                    <a:pt x="4215" y="2061"/>
                  </a:cubicBezTo>
                  <a:close/>
                  <a:moveTo>
                    <a:pt x="7668" y="2061"/>
                  </a:moveTo>
                  <a:cubicBezTo>
                    <a:pt x="7751" y="2061"/>
                    <a:pt x="7847" y="2084"/>
                    <a:pt x="7918" y="2156"/>
                  </a:cubicBezTo>
                  <a:cubicBezTo>
                    <a:pt x="7989" y="2239"/>
                    <a:pt x="8025" y="2323"/>
                    <a:pt x="8025" y="2418"/>
                  </a:cubicBezTo>
                  <a:lnTo>
                    <a:pt x="8025" y="2846"/>
                  </a:lnTo>
                  <a:cubicBezTo>
                    <a:pt x="8001" y="3025"/>
                    <a:pt x="7918" y="3204"/>
                    <a:pt x="7751" y="3287"/>
                  </a:cubicBezTo>
                  <a:cubicBezTo>
                    <a:pt x="7704" y="3323"/>
                    <a:pt x="7680" y="3370"/>
                    <a:pt x="7680" y="3430"/>
                  </a:cubicBezTo>
                  <a:lnTo>
                    <a:pt x="7680" y="3608"/>
                  </a:lnTo>
                  <a:lnTo>
                    <a:pt x="7311" y="3608"/>
                  </a:lnTo>
                  <a:lnTo>
                    <a:pt x="7311" y="3430"/>
                  </a:lnTo>
                  <a:cubicBezTo>
                    <a:pt x="7311" y="3370"/>
                    <a:pt x="7275" y="3323"/>
                    <a:pt x="7227" y="3287"/>
                  </a:cubicBezTo>
                  <a:cubicBezTo>
                    <a:pt x="7073" y="3204"/>
                    <a:pt x="6966" y="3025"/>
                    <a:pt x="6966" y="2846"/>
                  </a:cubicBezTo>
                  <a:lnTo>
                    <a:pt x="6966" y="2418"/>
                  </a:lnTo>
                  <a:cubicBezTo>
                    <a:pt x="6966" y="2215"/>
                    <a:pt x="7132" y="2061"/>
                    <a:pt x="7323" y="2061"/>
                  </a:cubicBezTo>
                  <a:close/>
                  <a:moveTo>
                    <a:pt x="5787" y="1"/>
                  </a:moveTo>
                  <a:cubicBezTo>
                    <a:pt x="5418" y="1"/>
                    <a:pt x="5120" y="310"/>
                    <a:pt x="5120" y="691"/>
                  </a:cubicBezTo>
                  <a:lnTo>
                    <a:pt x="5120" y="1120"/>
                  </a:lnTo>
                  <a:cubicBezTo>
                    <a:pt x="5120" y="1382"/>
                    <a:pt x="5251" y="1644"/>
                    <a:pt x="5465" y="1799"/>
                  </a:cubicBezTo>
                  <a:lnTo>
                    <a:pt x="5465" y="1953"/>
                  </a:lnTo>
                  <a:lnTo>
                    <a:pt x="5180" y="2073"/>
                  </a:lnTo>
                  <a:cubicBezTo>
                    <a:pt x="5144" y="2025"/>
                    <a:pt x="5120" y="1977"/>
                    <a:pt x="5072" y="1942"/>
                  </a:cubicBezTo>
                  <a:cubicBezTo>
                    <a:pt x="4941" y="1799"/>
                    <a:pt x="4775" y="1739"/>
                    <a:pt x="4596" y="1739"/>
                  </a:cubicBezTo>
                  <a:lnTo>
                    <a:pt x="4251" y="1739"/>
                  </a:lnTo>
                  <a:cubicBezTo>
                    <a:pt x="4001" y="1739"/>
                    <a:pt x="3798" y="1882"/>
                    <a:pt x="3679" y="2073"/>
                  </a:cubicBezTo>
                  <a:lnTo>
                    <a:pt x="3394" y="1953"/>
                  </a:lnTo>
                  <a:lnTo>
                    <a:pt x="3394" y="1799"/>
                  </a:lnTo>
                  <a:cubicBezTo>
                    <a:pt x="3596" y="1644"/>
                    <a:pt x="3739" y="1382"/>
                    <a:pt x="3739" y="1120"/>
                  </a:cubicBezTo>
                  <a:lnTo>
                    <a:pt x="3739" y="691"/>
                  </a:lnTo>
                  <a:cubicBezTo>
                    <a:pt x="3739" y="513"/>
                    <a:pt x="3656" y="334"/>
                    <a:pt x="3537" y="215"/>
                  </a:cubicBezTo>
                  <a:cubicBezTo>
                    <a:pt x="3406" y="72"/>
                    <a:pt x="3239" y="13"/>
                    <a:pt x="3060" y="13"/>
                  </a:cubicBezTo>
                  <a:lnTo>
                    <a:pt x="2727" y="13"/>
                  </a:lnTo>
                  <a:cubicBezTo>
                    <a:pt x="2346" y="13"/>
                    <a:pt x="2048" y="334"/>
                    <a:pt x="2048" y="703"/>
                  </a:cubicBezTo>
                  <a:lnTo>
                    <a:pt x="2048" y="1132"/>
                  </a:lnTo>
                  <a:cubicBezTo>
                    <a:pt x="2048" y="1406"/>
                    <a:pt x="2191" y="1656"/>
                    <a:pt x="2394" y="1822"/>
                  </a:cubicBezTo>
                  <a:lnTo>
                    <a:pt x="2394" y="1965"/>
                  </a:lnTo>
                  <a:lnTo>
                    <a:pt x="2108" y="2084"/>
                  </a:lnTo>
                  <a:cubicBezTo>
                    <a:pt x="2084" y="2037"/>
                    <a:pt x="2048" y="2001"/>
                    <a:pt x="2013" y="1953"/>
                  </a:cubicBezTo>
                  <a:cubicBezTo>
                    <a:pt x="1870" y="1822"/>
                    <a:pt x="1715" y="1763"/>
                    <a:pt x="1536" y="1763"/>
                  </a:cubicBezTo>
                  <a:lnTo>
                    <a:pt x="1191" y="1763"/>
                  </a:lnTo>
                  <a:cubicBezTo>
                    <a:pt x="822" y="1763"/>
                    <a:pt x="524" y="2073"/>
                    <a:pt x="524" y="2442"/>
                  </a:cubicBezTo>
                  <a:lnTo>
                    <a:pt x="524" y="2870"/>
                  </a:lnTo>
                  <a:cubicBezTo>
                    <a:pt x="524" y="3144"/>
                    <a:pt x="655" y="3394"/>
                    <a:pt x="858" y="3561"/>
                  </a:cubicBezTo>
                  <a:lnTo>
                    <a:pt x="858" y="3704"/>
                  </a:lnTo>
                  <a:lnTo>
                    <a:pt x="429" y="3882"/>
                  </a:lnTo>
                  <a:cubicBezTo>
                    <a:pt x="179" y="3989"/>
                    <a:pt x="0" y="4239"/>
                    <a:pt x="0" y="4513"/>
                  </a:cubicBezTo>
                  <a:lnTo>
                    <a:pt x="0" y="5537"/>
                  </a:lnTo>
                  <a:cubicBezTo>
                    <a:pt x="0" y="5632"/>
                    <a:pt x="72" y="5704"/>
                    <a:pt x="167" y="5704"/>
                  </a:cubicBezTo>
                  <a:cubicBezTo>
                    <a:pt x="250" y="5704"/>
                    <a:pt x="322" y="5632"/>
                    <a:pt x="322" y="5537"/>
                  </a:cubicBezTo>
                  <a:lnTo>
                    <a:pt x="322" y="4513"/>
                  </a:lnTo>
                  <a:cubicBezTo>
                    <a:pt x="322" y="4358"/>
                    <a:pt x="417" y="4228"/>
                    <a:pt x="548" y="4180"/>
                  </a:cubicBezTo>
                  <a:lnTo>
                    <a:pt x="1060" y="3977"/>
                  </a:lnTo>
                  <a:lnTo>
                    <a:pt x="1679" y="3977"/>
                  </a:lnTo>
                  <a:lnTo>
                    <a:pt x="2191" y="4180"/>
                  </a:lnTo>
                  <a:cubicBezTo>
                    <a:pt x="2322" y="4239"/>
                    <a:pt x="2405" y="4358"/>
                    <a:pt x="2405" y="4513"/>
                  </a:cubicBezTo>
                  <a:lnTo>
                    <a:pt x="2405" y="5537"/>
                  </a:lnTo>
                  <a:cubicBezTo>
                    <a:pt x="2405" y="5632"/>
                    <a:pt x="2489" y="5704"/>
                    <a:pt x="2572" y="5704"/>
                  </a:cubicBezTo>
                  <a:cubicBezTo>
                    <a:pt x="2667" y="5704"/>
                    <a:pt x="2739" y="5632"/>
                    <a:pt x="2739" y="5537"/>
                  </a:cubicBezTo>
                  <a:lnTo>
                    <a:pt x="2739" y="4513"/>
                  </a:lnTo>
                  <a:cubicBezTo>
                    <a:pt x="2739" y="4228"/>
                    <a:pt x="2572" y="3989"/>
                    <a:pt x="2310" y="3882"/>
                  </a:cubicBezTo>
                  <a:lnTo>
                    <a:pt x="1870" y="3704"/>
                  </a:lnTo>
                  <a:lnTo>
                    <a:pt x="1870" y="3561"/>
                  </a:lnTo>
                  <a:cubicBezTo>
                    <a:pt x="2084" y="3394"/>
                    <a:pt x="2215" y="3144"/>
                    <a:pt x="2215" y="2870"/>
                  </a:cubicBezTo>
                  <a:lnTo>
                    <a:pt x="2215" y="2442"/>
                  </a:lnTo>
                  <a:lnTo>
                    <a:pt x="2215" y="2418"/>
                  </a:lnTo>
                  <a:lnTo>
                    <a:pt x="2608" y="2263"/>
                  </a:lnTo>
                  <a:lnTo>
                    <a:pt x="3227" y="2263"/>
                  </a:lnTo>
                  <a:lnTo>
                    <a:pt x="3620" y="2418"/>
                  </a:lnTo>
                  <a:lnTo>
                    <a:pt x="3620" y="2442"/>
                  </a:lnTo>
                  <a:lnTo>
                    <a:pt x="3620" y="2870"/>
                  </a:lnTo>
                  <a:cubicBezTo>
                    <a:pt x="3620" y="3144"/>
                    <a:pt x="3751" y="3394"/>
                    <a:pt x="3953" y="3561"/>
                  </a:cubicBezTo>
                  <a:lnTo>
                    <a:pt x="3953" y="3704"/>
                  </a:lnTo>
                  <a:lnTo>
                    <a:pt x="3525" y="3882"/>
                  </a:lnTo>
                  <a:cubicBezTo>
                    <a:pt x="3275" y="3989"/>
                    <a:pt x="3096" y="4239"/>
                    <a:pt x="3096" y="4513"/>
                  </a:cubicBezTo>
                  <a:lnTo>
                    <a:pt x="3096" y="5537"/>
                  </a:lnTo>
                  <a:cubicBezTo>
                    <a:pt x="3096" y="5632"/>
                    <a:pt x="3167" y="5704"/>
                    <a:pt x="3263" y="5704"/>
                  </a:cubicBezTo>
                  <a:cubicBezTo>
                    <a:pt x="3346" y="5704"/>
                    <a:pt x="3417" y="5632"/>
                    <a:pt x="3417" y="5537"/>
                  </a:cubicBezTo>
                  <a:lnTo>
                    <a:pt x="3417" y="4513"/>
                  </a:lnTo>
                  <a:cubicBezTo>
                    <a:pt x="3417" y="4358"/>
                    <a:pt x="3513" y="4228"/>
                    <a:pt x="3644" y="4180"/>
                  </a:cubicBezTo>
                  <a:lnTo>
                    <a:pt x="4156" y="3977"/>
                  </a:lnTo>
                  <a:lnTo>
                    <a:pt x="4775" y="3977"/>
                  </a:lnTo>
                  <a:lnTo>
                    <a:pt x="5287" y="4180"/>
                  </a:lnTo>
                  <a:cubicBezTo>
                    <a:pt x="5418" y="4239"/>
                    <a:pt x="5501" y="4358"/>
                    <a:pt x="5501" y="4513"/>
                  </a:cubicBezTo>
                  <a:lnTo>
                    <a:pt x="5501" y="5537"/>
                  </a:lnTo>
                  <a:cubicBezTo>
                    <a:pt x="5501" y="5632"/>
                    <a:pt x="5584" y="5704"/>
                    <a:pt x="5668" y="5704"/>
                  </a:cubicBezTo>
                  <a:cubicBezTo>
                    <a:pt x="5763" y="5704"/>
                    <a:pt x="5834" y="5632"/>
                    <a:pt x="5834" y="5537"/>
                  </a:cubicBezTo>
                  <a:lnTo>
                    <a:pt x="5834" y="4513"/>
                  </a:lnTo>
                  <a:cubicBezTo>
                    <a:pt x="5834" y="4228"/>
                    <a:pt x="5668" y="3989"/>
                    <a:pt x="5406" y="3882"/>
                  </a:cubicBezTo>
                  <a:lnTo>
                    <a:pt x="4965" y="3704"/>
                  </a:lnTo>
                  <a:lnTo>
                    <a:pt x="4965" y="3561"/>
                  </a:lnTo>
                  <a:cubicBezTo>
                    <a:pt x="5180" y="3394"/>
                    <a:pt x="5311" y="3144"/>
                    <a:pt x="5311" y="2870"/>
                  </a:cubicBezTo>
                  <a:lnTo>
                    <a:pt x="5311" y="2442"/>
                  </a:lnTo>
                  <a:lnTo>
                    <a:pt x="5311" y="2418"/>
                  </a:lnTo>
                  <a:lnTo>
                    <a:pt x="5703" y="2263"/>
                  </a:lnTo>
                  <a:lnTo>
                    <a:pt x="6323" y="2263"/>
                  </a:lnTo>
                  <a:lnTo>
                    <a:pt x="6715" y="2418"/>
                  </a:lnTo>
                  <a:lnTo>
                    <a:pt x="6715" y="2442"/>
                  </a:lnTo>
                  <a:lnTo>
                    <a:pt x="6715" y="2870"/>
                  </a:lnTo>
                  <a:cubicBezTo>
                    <a:pt x="6715" y="3144"/>
                    <a:pt x="6846" y="3394"/>
                    <a:pt x="7049" y="3561"/>
                  </a:cubicBezTo>
                  <a:lnTo>
                    <a:pt x="7049" y="3704"/>
                  </a:lnTo>
                  <a:lnTo>
                    <a:pt x="6620" y="3882"/>
                  </a:lnTo>
                  <a:cubicBezTo>
                    <a:pt x="6370" y="3989"/>
                    <a:pt x="6192" y="4239"/>
                    <a:pt x="6192" y="4513"/>
                  </a:cubicBezTo>
                  <a:lnTo>
                    <a:pt x="6192" y="5537"/>
                  </a:lnTo>
                  <a:cubicBezTo>
                    <a:pt x="6192" y="5632"/>
                    <a:pt x="6263" y="5704"/>
                    <a:pt x="6358" y="5704"/>
                  </a:cubicBezTo>
                  <a:cubicBezTo>
                    <a:pt x="6442" y="5704"/>
                    <a:pt x="6513" y="5632"/>
                    <a:pt x="6513" y="5537"/>
                  </a:cubicBezTo>
                  <a:lnTo>
                    <a:pt x="6513" y="4513"/>
                  </a:lnTo>
                  <a:cubicBezTo>
                    <a:pt x="6513" y="4358"/>
                    <a:pt x="6608" y="4228"/>
                    <a:pt x="6739" y="4180"/>
                  </a:cubicBezTo>
                  <a:lnTo>
                    <a:pt x="7251" y="3977"/>
                  </a:lnTo>
                  <a:lnTo>
                    <a:pt x="7870" y="3977"/>
                  </a:lnTo>
                  <a:lnTo>
                    <a:pt x="8382" y="4180"/>
                  </a:lnTo>
                  <a:cubicBezTo>
                    <a:pt x="8513" y="4239"/>
                    <a:pt x="8597" y="4358"/>
                    <a:pt x="8597" y="4513"/>
                  </a:cubicBezTo>
                  <a:lnTo>
                    <a:pt x="8597" y="5537"/>
                  </a:lnTo>
                  <a:cubicBezTo>
                    <a:pt x="8597" y="5632"/>
                    <a:pt x="8680" y="5704"/>
                    <a:pt x="8763" y="5704"/>
                  </a:cubicBezTo>
                  <a:cubicBezTo>
                    <a:pt x="8859" y="5704"/>
                    <a:pt x="8930" y="5632"/>
                    <a:pt x="8930" y="5537"/>
                  </a:cubicBezTo>
                  <a:lnTo>
                    <a:pt x="8930" y="4513"/>
                  </a:lnTo>
                  <a:cubicBezTo>
                    <a:pt x="8859" y="4204"/>
                    <a:pt x="8680" y="3942"/>
                    <a:pt x="8418" y="3847"/>
                  </a:cubicBezTo>
                  <a:lnTo>
                    <a:pt x="7989" y="3668"/>
                  </a:lnTo>
                  <a:lnTo>
                    <a:pt x="7989" y="3513"/>
                  </a:lnTo>
                  <a:cubicBezTo>
                    <a:pt x="8204" y="3346"/>
                    <a:pt x="8335" y="3096"/>
                    <a:pt x="8335" y="2835"/>
                  </a:cubicBezTo>
                  <a:lnTo>
                    <a:pt x="8335" y="2394"/>
                  </a:lnTo>
                  <a:cubicBezTo>
                    <a:pt x="8335" y="2215"/>
                    <a:pt x="8263" y="2037"/>
                    <a:pt x="8144" y="1918"/>
                  </a:cubicBezTo>
                  <a:cubicBezTo>
                    <a:pt x="8001" y="1787"/>
                    <a:pt x="7847" y="1727"/>
                    <a:pt x="7668" y="1727"/>
                  </a:cubicBezTo>
                  <a:lnTo>
                    <a:pt x="7323" y="1727"/>
                  </a:lnTo>
                  <a:cubicBezTo>
                    <a:pt x="7073" y="1727"/>
                    <a:pt x="6858" y="1858"/>
                    <a:pt x="6739" y="2061"/>
                  </a:cubicBezTo>
                  <a:lnTo>
                    <a:pt x="6454" y="1942"/>
                  </a:lnTo>
                  <a:lnTo>
                    <a:pt x="6454" y="1787"/>
                  </a:lnTo>
                  <a:cubicBezTo>
                    <a:pt x="6668" y="1620"/>
                    <a:pt x="6799" y="1370"/>
                    <a:pt x="6799" y="1108"/>
                  </a:cubicBezTo>
                  <a:lnTo>
                    <a:pt x="6799" y="668"/>
                  </a:lnTo>
                  <a:cubicBezTo>
                    <a:pt x="6799" y="489"/>
                    <a:pt x="6727" y="310"/>
                    <a:pt x="6608" y="191"/>
                  </a:cubicBezTo>
                  <a:cubicBezTo>
                    <a:pt x="6477" y="60"/>
                    <a:pt x="6311" y="1"/>
                    <a:pt x="613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304;p57">
              <a:extLst>
                <a:ext uri="{FF2B5EF4-FFF2-40B4-BE49-F238E27FC236}">
                  <a16:creationId xmlns:a16="http://schemas.microsoft.com/office/drawing/2014/main" id="{97238537-6172-44AF-AE2A-4ADC1406A49F}"/>
                </a:ext>
              </a:extLst>
            </p:cNvPr>
            <p:cNvSpPr/>
            <p:nvPr/>
          </p:nvSpPr>
          <p:spPr>
            <a:xfrm>
              <a:off x="3656195" y="1975821"/>
              <a:ext cx="120149" cy="164134"/>
            </a:xfrm>
            <a:custGeom>
              <a:avLst/>
              <a:gdLst/>
              <a:ahLst/>
              <a:cxnLst/>
              <a:rect l="l" t="t" r="r" b="b"/>
              <a:pathLst>
                <a:path w="3775" h="5157" extrusionOk="0">
                  <a:moveTo>
                    <a:pt x="2049" y="334"/>
                  </a:moveTo>
                  <a:cubicBezTo>
                    <a:pt x="2239" y="334"/>
                    <a:pt x="2406" y="501"/>
                    <a:pt x="2406" y="691"/>
                  </a:cubicBezTo>
                  <a:lnTo>
                    <a:pt x="2406" y="1037"/>
                  </a:lnTo>
                  <a:cubicBezTo>
                    <a:pt x="2406" y="1334"/>
                    <a:pt x="2168" y="1549"/>
                    <a:pt x="1882" y="1549"/>
                  </a:cubicBezTo>
                  <a:cubicBezTo>
                    <a:pt x="1869" y="1550"/>
                    <a:pt x="1855" y="1550"/>
                    <a:pt x="1842" y="1550"/>
                  </a:cubicBezTo>
                  <a:cubicBezTo>
                    <a:pt x="1575" y="1550"/>
                    <a:pt x="1358" y="1321"/>
                    <a:pt x="1358" y="1037"/>
                  </a:cubicBezTo>
                  <a:lnTo>
                    <a:pt x="1358" y="691"/>
                  </a:lnTo>
                  <a:cubicBezTo>
                    <a:pt x="1358" y="501"/>
                    <a:pt x="1513" y="334"/>
                    <a:pt x="1715" y="334"/>
                  </a:cubicBezTo>
                  <a:close/>
                  <a:moveTo>
                    <a:pt x="2049" y="1870"/>
                  </a:moveTo>
                  <a:lnTo>
                    <a:pt x="2049" y="1965"/>
                  </a:lnTo>
                  <a:cubicBezTo>
                    <a:pt x="2072" y="2025"/>
                    <a:pt x="2084" y="2073"/>
                    <a:pt x="2108" y="2132"/>
                  </a:cubicBezTo>
                  <a:lnTo>
                    <a:pt x="1894" y="2358"/>
                  </a:lnTo>
                  <a:lnTo>
                    <a:pt x="1870" y="2358"/>
                  </a:lnTo>
                  <a:lnTo>
                    <a:pt x="1656" y="2132"/>
                  </a:lnTo>
                  <a:cubicBezTo>
                    <a:pt x="1679" y="2085"/>
                    <a:pt x="1691" y="2025"/>
                    <a:pt x="1691" y="1965"/>
                  </a:cubicBezTo>
                  <a:lnTo>
                    <a:pt x="1691" y="1870"/>
                  </a:lnTo>
                  <a:cubicBezTo>
                    <a:pt x="1751" y="1882"/>
                    <a:pt x="1810" y="1882"/>
                    <a:pt x="1870" y="1882"/>
                  </a:cubicBezTo>
                  <a:cubicBezTo>
                    <a:pt x="1929" y="1882"/>
                    <a:pt x="1989" y="1882"/>
                    <a:pt x="2049" y="1870"/>
                  </a:cubicBezTo>
                  <a:close/>
                  <a:moveTo>
                    <a:pt x="2382" y="2323"/>
                  </a:moveTo>
                  <a:lnTo>
                    <a:pt x="2668" y="2454"/>
                  </a:lnTo>
                  <a:cubicBezTo>
                    <a:pt x="2727" y="2489"/>
                    <a:pt x="2763" y="2549"/>
                    <a:pt x="2763" y="2620"/>
                  </a:cubicBezTo>
                  <a:lnTo>
                    <a:pt x="2763" y="2942"/>
                  </a:lnTo>
                  <a:lnTo>
                    <a:pt x="1025" y="2942"/>
                  </a:lnTo>
                  <a:lnTo>
                    <a:pt x="1025" y="2620"/>
                  </a:lnTo>
                  <a:lnTo>
                    <a:pt x="1013" y="2620"/>
                  </a:lnTo>
                  <a:cubicBezTo>
                    <a:pt x="1013" y="2549"/>
                    <a:pt x="1060" y="2489"/>
                    <a:pt x="1120" y="2454"/>
                  </a:cubicBezTo>
                  <a:lnTo>
                    <a:pt x="1394" y="2323"/>
                  </a:lnTo>
                  <a:lnTo>
                    <a:pt x="1656" y="2585"/>
                  </a:lnTo>
                  <a:cubicBezTo>
                    <a:pt x="1715" y="2632"/>
                    <a:pt x="1799" y="2680"/>
                    <a:pt x="1894" y="2680"/>
                  </a:cubicBezTo>
                  <a:cubicBezTo>
                    <a:pt x="1977" y="2680"/>
                    <a:pt x="2049" y="2656"/>
                    <a:pt x="2132" y="2585"/>
                  </a:cubicBezTo>
                  <a:lnTo>
                    <a:pt x="2382" y="2323"/>
                  </a:lnTo>
                  <a:close/>
                  <a:moveTo>
                    <a:pt x="3334" y="3263"/>
                  </a:moveTo>
                  <a:lnTo>
                    <a:pt x="3156" y="3632"/>
                  </a:lnTo>
                  <a:lnTo>
                    <a:pt x="596" y="3632"/>
                  </a:lnTo>
                  <a:lnTo>
                    <a:pt x="417" y="3263"/>
                  </a:lnTo>
                  <a:close/>
                  <a:moveTo>
                    <a:pt x="1715" y="1"/>
                  </a:moveTo>
                  <a:cubicBezTo>
                    <a:pt x="1334" y="1"/>
                    <a:pt x="1025" y="299"/>
                    <a:pt x="1025" y="691"/>
                  </a:cubicBezTo>
                  <a:lnTo>
                    <a:pt x="1025" y="1025"/>
                  </a:lnTo>
                  <a:cubicBezTo>
                    <a:pt x="1025" y="1311"/>
                    <a:pt x="1156" y="1549"/>
                    <a:pt x="1370" y="1715"/>
                  </a:cubicBezTo>
                  <a:lnTo>
                    <a:pt x="1370" y="1954"/>
                  </a:lnTo>
                  <a:lnTo>
                    <a:pt x="1370" y="1965"/>
                  </a:lnTo>
                  <a:lnTo>
                    <a:pt x="965" y="2180"/>
                  </a:lnTo>
                  <a:cubicBezTo>
                    <a:pt x="786" y="2263"/>
                    <a:pt x="679" y="2430"/>
                    <a:pt x="679" y="2620"/>
                  </a:cubicBezTo>
                  <a:lnTo>
                    <a:pt x="679" y="2942"/>
                  </a:lnTo>
                  <a:lnTo>
                    <a:pt x="155" y="2942"/>
                  </a:lnTo>
                  <a:cubicBezTo>
                    <a:pt x="96" y="2942"/>
                    <a:pt x="60" y="2966"/>
                    <a:pt x="24" y="3013"/>
                  </a:cubicBezTo>
                  <a:cubicBezTo>
                    <a:pt x="1" y="3061"/>
                    <a:pt x="1" y="3120"/>
                    <a:pt x="24" y="3180"/>
                  </a:cubicBezTo>
                  <a:lnTo>
                    <a:pt x="370" y="3859"/>
                  </a:lnTo>
                  <a:cubicBezTo>
                    <a:pt x="394" y="3918"/>
                    <a:pt x="453" y="3954"/>
                    <a:pt x="513" y="3954"/>
                  </a:cubicBezTo>
                  <a:lnTo>
                    <a:pt x="691" y="3954"/>
                  </a:lnTo>
                  <a:lnTo>
                    <a:pt x="691" y="4990"/>
                  </a:lnTo>
                  <a:cubicBezTo>
                    <a:pt x="691" y="5085"/>
                    <a:pt x="775" y="5156"/>
                    <a:pt x="858" y="5156"/>
                  </a:cubicBezTo>
                  <a:cubicBezTo>
                    <a:pt x="953" y="5156"/>
                    <a:pt x="1025" y="5085"/>
                    <a:pt x="1025" y="4990"/>
                  </a:cubicBezTo>
                  <a:lnTo>
                    <a:pt x="1025" y="3954"/>
                  </a:lnTo>
                  <a:lnTo>
                    <a:pt x="2763" y="3954"/>
                  </a:lnTo>
                  <a:lnTo>
                    <a:pt x="2763" y="4990"/>
                  </a:lnTo>
                  <a:cubicBezTo>
                    <a:pt x="2763" y="5085"/>
                    <a:pt x="2846" y="5156"/>
                    <a:pt x="2930" y="5156"/>
                  </a:cubicBezTo>
                  <a:cubicBezTo>
                    <a:pt x="3025" y="5156"/>
                    <a:pt x="3096" y="5085"/>
                    <a:pt x="3096" y="4990"/>
                  </a:cubicBezTo>
                  <a:lnTo>
                    <a:pt x="3096" y="3954"/>
                  </a:lnTo>
                  <a:lnTo>
                    <a:pt x="3275" y="3954"/>
                  </a:lnTo>
                  <a:cubicBezTo>
                    <a:pt x="3334" y="3954"/>
                    <a:pt x="3394" y="3918"/>
                    <a:pt x="3418" y="3859"/>
                  </a:cubicBezTo>
                  <a:lnTo>
                    <a:pt x="3763" y="3180"/>
                  </a:lnTo>
                  <a:cubicBezTo>
                    <a:pt x="3775" y="3132"/>
                    <a:pt x="3763" y="3073"/>
                    <a:pt x="3751" y="3013"/>
                  </a:cubicBezTo>
                  <a:cubicBezTo>
                    <a:pt x="3715" y="2966"/>
                    <a:pt x="3680" y="2942"/>
                    <a:pt x="3620" y="2942"/>
                  </a:cubicBezTo>
                  <a:lnTo>
                    <a:pt x="3084" y="2942"/>
                  </a:lnTo>
                  <a:lnTo>
                    <a:pt x="3084" y="2620"/>
                  </a:lnTo>
                  <a:cubicBezTo>
                    <a:pt x="3084" y="2430"/>
                    <a:pt x="2977" y="2251"/>
                    <a:pt x="2799" y="2180"/>
                  </a:cubicBezTo>
                  <a:lnTo>
                    <a:pt x="2394" y="1965"/>
                  </a:lnTo>
                  <a:lnTo>
                    <a:pt x="2394" y="1954"/>
                  </a:lnTo>
                  <a:lnTo>
                    <a:pt x="2394" y="1715"/>
                  </a:lnTo>
                  <a:cubicBezTo>
                    <a:pt x="2608" y="1561"/>
                    <a:pt x="2739" y="1311"/>
                    <a:pt x="2739" y="1025"/>
                  </a:cubicBezTo>
                  <a:lnTo>
                    <a:pt x="2739" y="691"/>
                  </a:lnTo>
                  <a:cubicBezTo>
                    <a:pt x="2739" y="310"/>
                    <a:pt x="2441" y="1"/>
                    <a:pt x="204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0305;p57">
              <a:extLst>
                <a:ext uri="{FF2B5EF4-FFF2-40B4-BE49-F238E27FC236}">
                  <a16:creationId xmlns:a16="http://schemas.microsoft.com/office/drawing/2014/main" id="{78703287-81D6-47E4-8C79-401149CDC470}"/>
                </a:ext>
              </a:extLst>
            </p:cNvPr>
            <p:cNvSpPr/>
            <p:nvPr/>
          </p:nvSpPr>
          <p:spPr>
            <a:xfrm>
              <a:off x="3700149" y="2113380"/>
              <a:ext cx="32241" cy="10280"/>
            </a:xfrm>
            <a:custGeom>
              <a:avLst/>
              <a:gdLst/>
              <a:ahLst/>
              <a:cxnLst/>
              <a:rect l="l" t="t" r="r" b="b"/>
              <a:pathLst>
                <a:path w="1013" h="323" extrusionOk="0">
                  <a:moveTo>
                    <a:pt x="167" y="1"/>
                  </a:moveTo>
                  <a:cubicBezTo>
                    <a:pt x="72" y="1"/>
                    <a:pt x="1" y="72"/>
                    <a:pt x="1" y="168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846" y="322"/>
                  </a:lnTo>
                  <a:cubicBezTo>
                    <a:pt x="941" y="322"/>
                    <a:pt x="1013" y="251"/>
                    <a:pt x="1013" y="168"/>
                  </a:cubicBezTo>
                  <a:cubicBezTo>
                    <a:pt x="1013" y="72"/>
                    <a:pt x="941" y="1"/>
                    <a:pt x="84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B97E6F33-4924-41FA-B67C-41F0957F948A}"/>
              </a:ext>
            </a:extLst>
          </p:cNvPr>
          <p:cNvSpPr txBox="1"/>
          <p:nvPr/>
        </p:nvSpPr>
        <p:spPr>
          <a:xfrm>
            <a:off x="4887275" y="1810037"/>
            <a:ext cx="38052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Постановления Правительства</a:t>
            </a:r>
            <a:r>
              <a:rPr lang="en-US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РК </a:t>
            </a:r>
            <a:endParaRPr lang="en-US" sz="12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ru-RU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№249 от 28.03.2029г.</a:t>
            </a:r>
            <a:r>
              <a:rPr lang="en-US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«Об утверждении концепции развития дошкольного, среднего, технического и профессионального образования Республики Казахстан на 2023-2029 г</a:t>
            </a:r>
            <a:r>
              <a:rPr 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ru-RU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</a:t>
            </a:r>
            <a:r>
              <a:rPr lang="en-US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ru-RU" sz="1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</a:p>
        </p:txBody>
      </p:sp>
      <p:sp>
        <p:nvSpPr>
          <p:cNvPr id="18" name="Google Shape;9905;p56">
            <a:extLst>
              <a:ext uri="{FF2B5EF4-FFF2-40B4-BE49-F238E27FC236}">
                <a16:creationId xmlns:a16="http://schemas.microsoft.com/office/drawing/2014/main" id="{C23B2389-A815-488C-A827-3B92DDC2929D}"/>
              </a:ext>
            </a:extLst>
          </p:cNvPr>
          <p:cNvSpPr/>
          <p:nvPr/>
        </p:nvSpPr>
        <p:spPr>
          <a:xfrm>
            <a:off x="5110998" y="1664477"/>
            <a:ext cx="589278" cy="480285"/>
          </a:xfrm>
          <a:custGeom>
            <a:avLst/>
            <a:gdLst/>
            <a:ahLst/>
            <a:cxnLst/>
            <a:rect l="l" t="t" r="r" b="b"/>
            <a:pathLst>
              <a:path w="11943" h="9734" extrusionOk="0">
                <a:moveTo>
                  <a:pt x="11585" y="2638"/>
                </a:moveTo>
                <a:lnTo>
                  <a:pt x="11585" y="3066"/>
                </a:lnTo>
                <a:lnTo>
                  <a:pt x="9121" y="4007"/>
                </a:lnTo>
                <a:lnTo>
                  <a:pt x="9121" y="3566"/>
                </a:lnTo>
                <a:lnTo>
                  <a:pt x="11585" y="2638"/>
                </a:lnTo>
                <a:close/>
                <a:moveTo>
                  <a:pt x="370" y="2638"/>
                </a:moveTo>
                <a:lnTo>
                  <a:pt x="5787" y="4697"/>
                </a:lnTo>
                <a:lnTo>
                  <a:pt x="5787" y="5138"/>
                </a:lnTo>
                <a:lnTo>
                  <a:pt x="370" y="3066"/>
                </a:lnTo>
                <a:lnTo>
                  <a:pt x="370" y="2638"/>
                </a:lnTo>
                <a:close/>
                <a:moveTo>
                  <a:pt x="8764" y="3709"/>
                </a:moveTo>
                <a:lnTo>
                  <a:pt x="8764" y="4138"/>
                </a:lnTo>
                <a:lnTo>
                  <a:pt x="6144" y="5138"/>
                </a:lnTo>
                <a:lnTo>
                  <a:pt x="6144" y="4697"/>
                </a:lnTo>
                <a:lnTo>
                  <a:pt x="8764" y="3709"/>
                </a:lnTo>
                <a:close/>
                <a:moveTo>
                  <a:pt x="9657" y="4162"/>
                </a:moveTo>
                <a:lnTo>
                  <a:pt x="9657" y="6745"/>
                </a:lnTo>
                <a:cubicBezTo>
                  <a:pt x="9478" y="6876"/>
                  <a:pt x="9299" y="6995"/>
                  <a:pt x="9121" y="7114"/>
                </a:cubicBezTo>
                <a:lnTo>
                  <a:pt x="9121" y="4376"/>
                </a:lnTo>
                <a:lnTo>
                  <a:pt x="9657" y="4162"/>
                </a:lnTo>
                <a:close/>
                <a:moveTo>
                  <a:pt x="8961" y="8757"/>
                </a:moveTo>
                <a:cubicBezTo>
                  <a:pt x="9131" y="8757"/>
                  <a:pt x="9264" y="8907"/>
                  <a:pt x="9264" y="9079"/>
                </a:cubicBezTo>
                <a:cubicBezTo>
                  <a:pt x="9264" y="9258"/>
                  <a:pt x="9109" y="9389"/>
                  <a:pt x="8942" y="9389"/>
                </a:cubicBezTo>
                <a:cubicBezTo>
                  <a:pt x="8764" y="9389"/>
                  <a:pt x="8633" y="9246"/>
                  <a:pt x="8633" y="9079"/>
                </a:cubicBezTo>
                <a:cubicBezTo>
                  <a:pt x="8633" y="8900"/>
                  <a:pt x="8787" y="8757"/>
                  <a:pt x="8942" y="8757"/>
                </a:cubicBezTo>
                <a:cubicBezTo>
                  <a:pt x="8949" y="8757"/>
                  <a:pt x="8955" y="8757"/>
                  <a:pt x="8961" y="8757"/>
                </a:cubicBezTo>
                <a:close/>
                <a:moveTo>
                  <a:pt x="5949" y="0"/>
                </a:moveTo>
                <a:cubicBezTo>
                  <a:pt x="5930" y="0"/>
                  <a:pt x="5912" y="6"/>
                  <a:pt x="5894" y="18"/>
                </a:cubicBezTo>
                <a:lnTo>
                  <a:pt x="120" y="2221"/>
                </a:lnTo>
                <a:cubicBezTo>
                  <a:pt x="48" y="2245"/>
                  <a:pt x="1" y="2304"/>
                  <a:pt x="1" y="2376"/>
                </a:cubicBezTo>
                <a:lnTo>
                  <a:pt x="1" y="3185"/>
                </a:lnTo>
                <a:cubicBezTo>
                  <a:pt x="1" y="3257"/>
                  <a:pt x="48" y="3316"/>
                  <a:pt x="120" y="3352"/>
                </a:cubicBezTo>
                <a:lnTo>
                  <a:pt x="1917" y="4031"/>
                </a:lnTo>
                <a:lnTo>
                  <a:pt x="1917" y="4638"/>
                </a:lnTo>
                <a:cubicBezTo>
                  <a:pt x="1917" y="4745"/>
                  <a:pt x="2001" y="4817"/>
                  <a:pt x="2096" y="4817"/>
                </a:cubicBezTo>
                <a:cubicBezTo>
                  <a:pt x="2203" y="4817"/>
                  <a:pt x="2275" y="4745"/>
                  <a:pt x="2275" y="4638"/>
                </a:cubicBezTo>
                <a:lnTo>
                  <a:pt x="2275" y="4186"/>
                </a:lnTo>
                <a:lnTo>
                  <a:pt x="5894" y="5567"/>
                </a:lnTo>
                <a:cubicBezTo>
                  <a:pt x="5906" y="5579"/>
                  <a:pt x="5942" y="5579"/>
                  <a:pt x="5954" y="5579"/>
                </a:cubicBezTo>
                <a:cubicBezTo>
                  <a:pt x="5966" y="5579"/>
                  <a:pt x="6001" y="5579"/>
                  <a:pt x="6013" y="5567"/>
                </a:cubicBezTo>
                <a:lnTo>
                  <a:pt x="8740" y="4519"/>
                </a:lnTo>
                <a:lnTo>
                  <a:pt x="8740" y="7317"/>
                </a:lnTo>
                <a:cubicBezTo>
                  <a:pt x="7871" y="7769"/>
                  <a:pt x="6918" y="8007"/>
                  <a:pt x="5942" y="8007"/>
                </a:cubicBezTo>
                <a:cubicBezTo>
                  <a:pt x="4620" y="8007"/>
                  <a:pt x="3310" y="7555"/>
                  <a:pt x="2263" y="6745"/>
                </a:cubicBezTo>
                <a:lnTo>
                  <a:pt x="2263" y="5352"/>
                </a:lnTo>
                <a:cubicBezTo>
                  <a:pt x="2263" y="5257"/>
                  <a:pt x="2191" y="5174"/>
                  <a:pt x="2084" y="5174"/>
                </a:cubicBezTo>
                <a:cubicBezTo>
                  <a:pt x="1977" y="5174"/>
                  <a:pt x="1906" y="5257"/>
                  <a:pt x="1906" y="5352"/>
                </a:cubicBezTo>
                <a:lnTo>
                  <a:pt x="1906" y="6817"/>
                </a:lnTo>
                <a:cubicBezTo>
                  <a:pt x="1906" y="6876"/>
                  <a:pt x="1941" y="6924"/>
                  <a:pt x="1965" y="6948"/>
                </a:cubicBezTo>
                <a:cubicBezTo>
                  <a:pt x="3084" y="7841"/>
                  <a:pt x="4501" y="8353"/>
                  <a:pt x="5942" y="8353"/>
                </a:cubicBezTo>
                <a:cubicBezTo>
                  <a:pt x="6906" y="8353"/>
                  <a:pt x="7859" y="8126"/>
                  <a:pt x="8740" y="7698"/>
                </a:cubicBezTo>
                <a:lnTo>
                  <a:pt x="8740" y="8412"/>
                </a:lnTo>
                <a:cubicBezTo>
                  <a:pt x="8454" y="8484"/>
                  <a:pt x="8252" y="8746"/>
                  <a:pt x="8252" y="9067"/>
                </a:cubicBezTo>
                <a:cubicBezTo>
                  <a:pt x="8252" y="9436"/>
                  <a:pt x="8549" y="9734"/>
                  <a:pt x="8918" y="9734"/>
                </a:cubicBezTo>
                <a:cubicBezTo>
                  <a:pt x="9287" y="9734"/>
                  <a:pt x="9585" y="9436"/>
                  <a:pt x="9585" y="9067"/>
                </a:cubicBezTo>
                <a:cubicBezTo>
                  <a:pt x="9585" y="8746"/>
                  <a:pt x="9383" y="8496"/>
                  <a:pt x="9097" y="8412"/>
                </a:cubicBezTo>
                <a:lnTo>
                  <a:pt x="9097" y="7495"/>
                </a:lnTo>
                <a:cubicBezTo>
                  <a:pt x="9383" y="7341"/>
                  <a:pt x="9657" y="7138"/>
                  <a:pt x="9918" y="6936"/>
                </a:cubicBezTo>
                <a:cubicBezTo>
                  <a:pt x="9954" y="6900"/>
                  <a:pt x="9978" y="6841"/>
                  <a:pt x="9978" y="6805"/>
                </a:cubicBezTo>
                <a:lnTo>
                  <a:pt x="9978" y="4019"/>
                </a:lnTo>
                <a:lnTo>
                  <a:pt x="11776" y="3328"/>
                </a:lnTo>
                <a:cubicBezTo>
                  <a:pt x="11847" y="3304"/>
                  <a:pt x="11895" y="3245"/>
                  <a:pt x="11895" y="3173"/>
                </a:cubicBezTo>
                <a:lnTo>
                  <a:pt x="11895" y="2364"/>
                </a:lnTo>
                <a:cubicBezTo>
                  <a:pt x="11943" y="2304"/>
                  <a:pt x="11895" y="2245"/>
                  <a:pt x="11823" y="2221"/>
                </a:cubicBezTo>
                <a:lnTo>
                  <a:pt x="8049" y="792"/>
                </a:lnTo>
                <a:cubicBezTo>
                  <a:pt x="8030" y="784"/>
                  <a:pt x="8010" y="780"/>
                  <a:pt x="7989" y="780"/>
                </a:cubicBezTo>
                <a:cubicBezTo>
                  <a:pt x="7921" y="780"/>
                  <a:pt x="7853" y="823"/>
                  <a:pt x="7835" y="887"/>
                </a:cubicBezTo>
                <a:cubicBezTo>
                  <a:pt x="7799" y="983"/>
                  <a:pt x="7847" y="1090"/>
                  <a:pt x="7930" y="1114"/>
                </a:cubicBezTo>
                <a:lnTo>
                  <a:pt x="11264" y="2376"/>
                </a:lnTo>
                <a:lnTo>
                  <a:pt x="8966" y="3257"/>
                </a:lnTo>
                <a:lnTo>
                  <a:pt x="6061" y="1947"/>
                </a:lnTo>
                <a:cubicBezTo>
                  <a:pt x="6035" y="1934"/>
                  <a:pt x="6010" y="1928"/>
                  <a:pt x="5985" y="1928"/>
                </a:cubicBezTo>
                <a:cubicBezTo>
                  <a:pt x="5918" y="1928"/>
                  <a:pt x="5858" y="1973"/>
                  <a:pt x="5823" y="2042"/>
                </a:cubicBezTo>
                <a:cubicBezTo>
                  <a:pt x="5775" y="2126"/>
                  <a:pt x="5823" y="2233"/>
                  <a:pt x="5906" y="2281"/>
                </a:cubicBezTo>
                <a:lnTo>
                  <a:pt x="8490" y="3435"/>
                </a:lnTo>
                <a:lnTo>
                  <a:pt x="5966" y="4388"/>
                </a:lnTo>
                <a:lnTo>
                  <a:pt x="691" y="2376"/>
                </a:lnTo>
                <a:lnTo>
                  <a:pt x="5966" y="376"/>
                </a:lnTo>
                <a:lnTo>
                  <a:pt x="7263" y="864"/>
                </a:lnTo>
                <a:cubicBezTo>
                  <a:pt x="7282" y="868"/>
                  <a:pt x="7301" y="871"/>
                  <a:pt x="7320" y="871"/>
                </a:cubicBezTo>
                <a:cubicBezTo>
                  <a:pt x="7394" y="871"/>
                  <a:pt x="7461" y="833"/>
                  <a:pt x="7490" y="757"/>
                </a:cubicBezTo>
                <a:cubicBezTo>
                  <a:pt x="7513" y="673"/>
                  <a:pt x="7478" y="566"/>
                  <a:pt x="7382" y="530"/>
                </a:cubicBezTo>
                <a:lnTo>
                  <a:pt x="6013" y="18"/>
                </a:lnTo>
                <a:cubicBezTo>
                  <a:pt x="5989" y="6"/>
                  <a:pt x="5969" y="0"/>
                  <a:pt x="5949" y="0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9CED59F-A5F9-4BDC-9D53-55343FC78725}"/>
              </a:ext>
            </a:extLst>
          </p:cNvPr>
          <p:cNvSpPr txBox="1"/>
          <p:nvPr/>
        </p:nvSpPr>
        <p:spPr>
          <a:xfrm>
            <a:off x="903158" y="2710427"/>
            <a:ext cx="3830087" cy="9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</a:pPr>
            <a:r>
              <a:rPr lang="en-US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Национального доклада </a:t>
            </a:r>
            <a:endParaRPr lang="en-US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>
              <a:lnSpc>
                <a:spcPct val="107000"/>
              </a:lnSpc>
            </a:pP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«Качественное образование, </a:t>
            </a:r>
            <a:endParaRPr lang="en-US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>
              <a:lnSpc>
                <a:spcPct val="107000"/>
              </a:lnSpc>
            </a:pP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доступное каждому» Министерства Просвещения Республики Казахстан 2024г.</a:t>
            </a:r>
          </a:p>
        </p:txBody>
      </p:sp>
      <p:grpSp>
        <p:nvGrpSpPr>
          <p:cNvPr id="27" name="Google Shape;10564;p57">
            <a:extLst>
              <a:ext uri="{FF2B5EF4-FFF2-40B4-BE49-F238E27FC236}">
                <a16:creationId xmlns:a16="http://schemas.microsoft.com/office/drawing/2014/main" id="{9E5E0C48-C621-4FB6-A5B2-56315FE27FFC}"/>
              </a:ext>
            </a:extLst>
          </p:cNvPr>
          <p:cNvGrpSpPr/>
          <p:nvPr/>
        </p:nvGrpSpPr>
        <p:grpSpPr>
          <a:xfrm>
            <a:off x="1190199" y="2449303"/>
            <a:ext cx="599361" cy="599361"/>
            <a:chOff x="4891198" y="2925108"/>
            <a:chExt cx="334634" cy="334634"/>
          </a:xfrm>
        </p:grpSpPr>
        <p:sp>
          <p:nvSpPr>
            <p:cNvPr id="28" name="Google Shape;10565;p57">
              <a:extLst>
                <a:ext uri="{FF2B5EF4-FFF2-40B4-BE49-F238E27FC236}">
                  <a16:creationId xmlns:a16="http://schemas.microsoft.com/office/drawing/2014/main" id="{F8F1C5A1-7EE9-44D1-BB02-3CF2B8C1226B}"/>
                </a:ext>
              </a:extLst>
            </p:cNvPr>
            <p:cNvSpPr/>
            <p:nvPr/>
          </p:nvSpPr>
          <p:spPr>
            <a:xfrm>
              <a:off x="5001830" y="2925108"/>
              <a:ext cx="113338" cy="150831"/>
            </a:xfrm>
            <a:custGeom>
              <a:avLst/>
              <a:gdLst/>
              <a:ahLst/>
              <a:cxnLst/>
              <a:rect l="l" t="t" r="r" b="b"/>
              <a:pathLst>
                <a:path w="3561" h="4739" extrusionOk="0">
                  <a:moveTo>
                    <a:pt x="1822" y="333"/>
                  </a:moveTo>
                  <a:cubicBezTo>
                    <a:pt x="2251" y="333"/>
                    <a:pt x="2596" y="691"/>
                    <a:pt x="2596" y="1107"/>
                  </a:cubicBezTo>
                  <a:lnTo>
                    <a:pt x="2596" y="1214"/>
                  </a:lnTo>
                  <a:lnTo>
                    <a:pt x="2573" y="1214"/>
                  </a:lnTo>
                  <a:cubicBezTo>
                    <a:pt x="2358" y="1155"/>
                    <a:pt x="2275" y="857"/>
                    <a:pt x="2263" y="857"/>
                  </a:cubicBezTo>
                  <a:cubicBezTo>
                    <a:pt x="2251" y="798"/>
                    <a:pt x="2203" y="738"/>
                    <a:pt x="2132" y="738"/>
                  </a:cubicBezTo>
                  <a:cubicBezTo>
                    <a:pt x="2119" y="733"/>
                    <a:pt x="2105" y="731"/>
                    <a:pt x="2092" y="731"/>
                  </a:cubicBezTo>
                  <a:cubicBezTo>
                    <a:pt x="2043" y="731"/>
                    <a:pt x="1993" y="761"/>
                    <a:pt x="1965" y="798"/>
                  </a:cubicBezTo>
                  <a:cubicBezTo>
                    <a:pt x="1668" y="1214"/>
                    <a:pt x="1001" y="1214"/>
                    <a:pt x="1001" y="1214"/>
                  </a:cubicBezTo>
                  <a:lnTo>
                    <a:pt x="953" y="1214"/>
                  </a:lnTo>
                  <a:lnTo>
                    <a:pt x="965" y="1107"/>
                  </a:lnTo>
                  <a:cubicBezTo>
                    <a:pt x="965" y="679"/>
                    <a:pt x="1322" y="333"/>
                    <a:pt x="1739" y="333"/>
                  </a:cubicBezTo>
                  <a:close/>
                  <a:moveTo>
                    <a:pt x="2739" y="1655"/>
                  </a:moveTo>
                  <a:cubicBezTo>
                    <a:pt x="2775" y="1691"/>
                    <a:pt x="2775" y="1715"/>
                    <a:pt x="2775" y="1750"/>
                  </a:cubicBezTo>
                  <a:cubicBezTo>
                    <a:pt x="2775" y="1786"/>
                    <a:pt x="2751" y="1834"/>
                    <a:pt x="2703" y="1845"/>
                  </a:cubicBezTo>
                  <a:lnTo>
                    <a:pt x="2703" y="1655"/>
                  </a:lnTo>
                  <a:close/>
                  <a:moveTo>
                    <a:pt x="846" y="1667"/>
                  </a:moveTo>
                  <a:lnTo>
                    <a:pt x="846" y="1881"/>
                  </a:lnTo>
                  <a:cubicBezTo>
                    <a:pt x="822" y="1845"/>
                    <a:pt x="787" y="1822"/>
                    <a:pt x="787" y="1762"/>
                  </a:cubicBezTo>
                  <a:cubicBezTo>
                    <a:pt x="787" y="1715"/>
                    <a:pt x="810" y="1691"/>
                    <a:pt x="822" y="1667"/>
                  </a:cubicBezTo>
                  <a:close/>
                  <a:moveTo>
                    <a:pt x="2084" y="1179"/>
                  </a:moveTo>
                  <a:cubicBezTo>
                    <a:pt x="2144" y="1298"/>
                    <a:pt x="2251" y="1417"/>
                    <a:pt x="2394" y="1476"/>
                  </a:cubicBezTo>
                  <a:lnTo>
                    <a:pt x="2382" y="1953"/>
                  </a:lnTo>
                  <a:cubicBezTo>
                    <a:pt x="2382" y="2250"/>
                    <a:pt x="2144" y="2477"/>
                    <a:pt x="1858" y="2477"/>
                  </a:cubicBezTo>
                  <a:lnTo>
                    <a:pt x="1715" y="2477"/>
                  </a:lnTo>
                  <a:cubicBezTo>
                    <a:pt x="1418" y="2477"/>
                    <a:pt x="1191" y="2238"/>
                    <a:pt x="1191" y="1953"/>
                  </a:cubicBezTo>
                  <a:lnTo>
                    <a:pt x="1191" y="1524"/>
                  </a:lnTo>
                  <a:cubicBezTo>
                    <a:pt x="1406" y="1488"/>
                    <a:pt x="1787" y="1417"/>
                    <a:pt x="2084" y="1179"/>
                  </a:cubicBezTo>
                  <a:close/>
                  <a:moveTo>
                    <a:pt x="1965" y="2798"/>
                  </a:moveTo>
                  <a:lnTo>
                    <a:pt x="1965" y="2893"/>
                  </a:lnTo>
                  <a:lnTo>
                    <a:pt x="1787" y="3084"/>
                  </a:lnTo>
                  <a:lnTo>
                    <a:pt x="1608" y="2917"/>
                  </a:lnTo>
                  <a:lnTo>
                    <a:pt x="1608" y="2798"/>
                  </a:lnTo>
                  <a:close/>
                  <a:moveTo>
                    <a:pt x="1751" y="0"/>
                  </a:moveTo>
                  <a:cubicBezTo>
                    <a:pt x="1144" y="0"/>
                    <a:pt x="644" y="512"/>
                    <a:pt x="644" y="1119"/>
                  </a:cubicBezTo>
                  <a:lnTo>
                    <a:pt x="644" y="1417"/>
                  </a:lnTo>
                  <a:cubicBezTo>
                    <a:pt x="537" y="1512"/>
                    <a:pt x="465" y="1643"/>
                    <a:pt x="465" y="1774"/>
                  </a:cubicBezTo>
                  <a:cubicBezTo>
                    <a:pt x="465" y="2000"/>
                    <a:pt x="656" y="2203"/>
                    <a:pt x="894" y="2226"/>
                  </a:cubicBezTo>
                  <a:cubicBezTo>
                    <a:pt x="953" y="2429"/>
                    <a:pt x="1108" y="2596"/>
                    <a:pt x="1287" y="2703"/>
                  </a:cubicBezTo>
                  <a:lnTo>
                    <a:pt x="1287" y="2786"/>
                  </a:lnTo>
                  <a:lnTo>
                    <a:pt x="596" y="3060"/>
                  </a:lnTo>
                  <a:cubicBezTo>
                    <a:pt x="537" y="3084"/>
                    <a:pt x="1" y="3298"/>
                    <a:pt x="1" y="3965"/>
                  </a:cubicBezTo>
                  <a:lnTo>
                    <a:pt x="1" y="4560"/>
                  </a:lnTo>
                  <a:cubicBezTo>
                    <a:pt x="1" y="4643"/>
                    <a:pt x="72" y="4727"/>
                    <a:pt x="167" y="4727"/>
                  </a:cubicBezTo>
                  <a:lnTo>
                    <a:pt x="584" y="4727"/>
                  </a:lnTo>
                  <a:cubicBezTo>
                    <a:pt x="668" y="4727"/>
                    <a:pt x="739" y="4643"/>
                    <a:pt x="739" y="4560"/>
                  </a:cubicBezTo>
                  <a:cubicBezTo>
                    <a:pt x="739" y="4465"/>
                    <a:pt x="668" y="4393"/>
                    <a:pt x="584" y="4393"/>
                  </a:cubicBezTo>
                  <a:lnTo>
                    <a:pt x="322" y="4393"/>
                  </a:lnTo>
                  <a:lnTo>
                    <a:pt x="322" y="3965"/>
                  </a:lnTo>
                  <a:cubicBezTo>
                    <a:pt x="322" y="3500"/>
                    <a:pt x="691" y="3369"/>
                    <a:pt x="703" y="3369"/>
                  </a:cubicBezTo>
                  <a:lnTo>
                    <a:pt x="715" y="3369"/>
                  </a:lnTo>
                  <a:lnTo>
                    <a:pt x="1334" y="3131"/>
                  </a:lnTo>
                  <a:lnTo>
                    <a:pt x="1668" y="3453"/>
                  </a:lnTo>
                  <a:cubicBezTo>
                    <a:pt x="1703" y="3489"/>
                    <a:pt x="1739" y="3500"/>
                    <a:pt x="1787" y="3500"/>
                  </a:cubicBezTo>
                  <a:cubicBezTo>
                    <a:pt x="1834" y="3500"/>
                    <a:pt x="1870" y="3489"/>
                    <a:pt x="1906" y="3453"/>
                  </a:cubicBezTo>
                  <a:lnTo>
                    <a:pt x="2215" y="3131"/>
                  </a:lnTo>
                  <a:lnTo>
                    <a:pt x="2846" y="3381"/>
                  </a:lnTo>
                  <a:lnTo>
                    <a:pt x="2858" y="3381"/>
                  </a:lnTo>
                  <a:cubicBezTo>
                    <a:pt x="2858" y="3381"/>
                    <a:pt x="3227" y="3512"/>
                    <a:pt x="3227" y="3977"/>
                  </a:cubicBezTo>
                  <a:lnTo>
                    <a:pt x="3227" y="4405"/>
                  </a:lnTo>
                  <a:lnTo>
                    <a:pt x="1120" y="4405"/>
                  </a:lnTo>
                  <a:cubicBezTo>
                    <a:pt x="1025" y="4405"/>
                    <a:pt x="953" y="4489"/>
                    <a:pt x="953" y="4572"/>
                  </a:cubicBezTo>
                  <a:cubicBezTo>
                    <a:pt x="953" y="4667"/>
                    <a:pt x="1025" y="4739"/>
                    <a:pt x="1120" y="4739"/>
                  </a:cubicBezTo>
                  <a:lnTo>
                    <a:pt x="3394" y="4739"/>
                  </a:lnTo>
                  <a:cubicBezTo>
                    <a:pt x="3477" y="4739"/>
                    <a:pt x="3561" y="4667"/>
                    <a:pt x="3561" y="4572"/>
                  </a:cubicBezTo>
                  <a:lnTo>
                    <a:pt x="3561" y="3977"/>
                  </a:lnTo>
                  <a:cubicBezTo>
                    <a:pt x="3561" y="3310"/>
                    <a:pt x="3037" y="3084"/>
                    <a:pt x="2965" y="3072"/>
                  </a:cubicBezTo>
                  <a:lnTo>
                    <a:pt x="2311" y="2798"/>
                  </a:lnTo>
                  <a:lnTo>
                    <a:pt x="2311" y="2715"/>
                  </a:lnTo>
                  <a:cubicBezTo>
                    <a:pt x="2489" y="2607"/>
                    <a:pt x="2620" y="2441"/>
                    <a:pt x="2692" y="2238"/>
                  </a:cubicBezTo>
                  <a:cubicBezTo>
                    <a:pt x="2930" y="2226"/>
                    <a:pt x="3120" y="2012"/>
                    <a:pt x="3120" y="1774"/>
                  </a:cubicBezTo>
                  <a:cubicBezTo>
                    <a:pt x="3120" y="1631"/>
                    <a:pt x="3049" y="1488"/>
                    <a:pt x="2942" y="1417"/>
                  </a:cubicBezTo>
                  <a:lnTo>
                    <a:pt x="2942" y="1119"/>
                  </a:lnTo>
                  <a:cubicBezTo>
                    <a:pt x="2942" y="512"/>
                    <a:pt x="2442" y="0"/>
                    <a:pt x="183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566;p57">
              <a:extLst>
                <a:ext uri="{FF2B5EF4-FFF2-40B4-BE49-F238E27FC236}">
                  <a16:creationId xmlns:a16="http://schemas.microsoft.com/office/drawing/2014/main" id="{4D109F10-F95A-48BE-AFAD-BD019A04B4DD}"/>
                </a:ext>
              </a:extLst>
            </p:cNvPr>
            <p:cNvSpPr/>
            <p:nvPr/>
          </p:nvSpPr>
          <p:spPr>
            <a:xfrm>
              <a:off x="5102628" y="2933033"/>
              <a:ext cx="98188" cy="76991"/>
            </a:xfrm>
            <a:custGeom>
              <a:avLst/>
              <a:gdLst/>
              <a:ahLst/>
              <a:cxnLst/>
              <a:rect l="l" t="t" r="r" b="b"/>
              <a:pathLst>
                <a:path w="3085" h="2419" extrusionOk="0">
                  <a:moveTo>
                    <a:pt x="181" y="1"/>
                  </a:moveTo>
                  <a:cubicBezTo>
                    <a:pt x="116" y="1"/>
                    <a:pt x="55" y="44"/>
                    <a:pt x="37" y="108"/>
                  </a:cubicBezTo>
                  <a:cubicBezTo>
                    <a:pt x="1" y="192"/>
                    <a:pt x="48" y="287"/>
                    <a:pt x="132" y="323"/>
                  </a:cubicBezTo>
                  <a:cubicBezTo>
                    <a:pt x="1215" y="680"/>
                    <a:pt x="2132" y="1394"/>
                    <a:pt x="2751" y="2347"/>
                  </a:cubicBezTo>
                  <a:cubicBezTo>
                    <a:pt x="2787" y="2394"/>
                    <a:pt x="2846" y="2418"/>
                    <a:pt x="2894" y="2418"/>
                  </a:cubicBezTo>
                  <a:cubicBezTo>
                    <a:pt x="2918" y="2418"/>
                    <a:pt x="2954" y="2406"/>
                    <a:pt x="2977" y="2394"/>
                  </a:cubicBezTo>
                  <a:cubicBezTo>
                    <a:pt x="3049" y="2347"/>
                    <a:pt x="3085" y="2239"/>
                    <a:pt x="3025" y="2168"/>
                  </a:cubicBezTo>
                  <a:cubicBezTo>
                    <a:pt x="2370" y="1156"/>
                    <a:pt x="1382" y="382"/>
                    <a:pt x="239" y="13"/>
                  </a:cubicBezTo>
                  <a:cubicBezTo>
                    <a:pt x="220" y="5"/>
                    <a:pt x="200" y="1"/>
                    <a:pt x="18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567;p57">
              <a:extLst>
                <a:ext uri="{FF2B5EF4-FFF2-40B4-BE49-F238E27FC236}">
                  <a16:creationId xmlns:a16="http://schemas.microsoft.com/office/drawing/2014/main" id="{F14EAD28-5DE6-40DC-A8B6-2FCBDA929650}"/>
                </a:ext>
              </a:extLst>
            </p:cNvPr>
            <p:cNvSpPr/>
            <p:nvPr/>
          </p:nvSpPr>
          <p:spPr>
            <a:xfrm>
              <a:off x="4915832" y="2932492"/>
              <a:ext cx="98920" cy="77532"/>
            </a:xfrm>
            <a:custGeom>
              <a:avLst/>
              <a:gdLst/>
              <a:ahLst/>
              <a:cxnLst/>
              <a:rect l="l" t="t" r="r" b="b"/>
              <a:pathLst>
                <a:path w="3108" h="2436" extrusionOk="0">
                  <a:moveTo>
                    <a:pt x="2914" y="0"/>
                  </a:moveTo>
                  <a:cubicBezTo>
                    <a:pt x="2899" y="0"/>
                    <a:pt x="2884" y="2"/>
                    <a:pt x="2869" y="6"/>
                  </a:cubicBezTo>
                  <a:cubicBezTo>
                    <a:pt x="1703" y="375"/>
                    <a:pt x="714" y="1161"/>
                    <a:pt x="36" y="2185"/>
                  </a:cubicBezTo>
                  <a:cubicBezTo>
                    <a:pt x="0" y="2256"/>
                    <a:pt x="24" y="2364"/>
                    <a:pt x="95" y="2411"/>
                  </a:cubicBezTo>
                  <a:cubicBezTo>
                    <a:pt x="131" y="2423"/>
                    <a:pt x="155" y="2435"/>
                    <a:pt x="191" y="2435"/>
                  </a:cubicBezTo>
                  <a:cubicBezTo>
                    <a:pt x="250" y="2435"/>
                    <a:pt x="298" y="2411"/>
                    <a:pt x="322" y="2364"/>
                  </a:cubicBezTo>
                  <a:cubicBezTo>
                    <a:pt x="953" y="1399"/>
                    <a:pt x="1881" y="685"/>
                    <a:pt x="2977" y="328"/>
                  </a:cubicBezTo>
                  <a:cubicBezTo>
                    <a:pt x="3060" y="292"/>
                    <a:pt x="3108" y="209"/>
                    <a:pt x="3072" y="113"/>
                  </a:cubicBezTo>
                  <a:cubicBezTo>
                    <a:pt x="3052" y="44"/>
                    <a:pt x="2984" y="0"/>
                    <a:pt x="291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568;p57">
              <a:extLst>
                <a:ext uri="{FF2B5EF4-FFF2-40B4-BE49-F238E27FC236}">
                  <a16:creationId xmlns:a16="http://schemas.microsoft.com/office/drawing/2014/main" id="{1B62132E-2D1D-47CE-8E5E-D3CAE64FC9E3}"/>
                </a:ext>
              </a:extLst>
            </p:cNvPr>
            <p:cNvSpPr/>
            <p:nvPr/>
          </p:nvSpPr>
          <p:spPr>
            <a:xfrm>
              <a:off x="4915832" y="3174254"/>
              <a:ext cx="80746" cy="70689"/>
            </a:xfrm>
            <a:custGeom>
              <a:avLst/>
              <a:gdLst/>
              <a:ahLst/>
              <a:cxnLst/>
              <a:rect l="l" t="t" r="r" b="b"/>
              <a:pathLst>
                <a:path w="2537" h="2221" extrusionOk="0">
                  <a:moveTo>
                    <a:pt x="185" y="0"/>
                  </a:moveTo>
                  <a:cubicBezTo>
                    <a:pt x="155" y="0"/>
                    <a:pt x="125" y="9"/>
                    <a:pt x="95" y="30"/>
                  </a:cubicBezTo>
                  <a:cubicBezTo>
                    <a:pt x="24" y="78"/>
                    <a:pt x="0" y="185"/>
                    <a:pt x="60" y="256"/>
                  </a:cubicBezTo>
                  <a:cubicBezTo>
                    <a:pt x="607" y="1102"/>
                    <a:pt x="1381" y="1780"/>
                    <a:pt x="2286" y="2209"/>
                  </a:cubicBezTo>
                  <a:cubicBezTo>
                    <a:pt x="2322" y="2221"/>
                    <a:pt x="2334" y="2221"/>
                    <a:pt x="2357" y="2221"/>
                  </a:cubicBezTo>
                  <a:cubicBezTo>
                    <a:pt x="2417" y="2221"/>
                    <a:pt x="2477" y="2197"/>
                    <a:pt x="2512" y="2138"/>
                  </a:cubicBezTo>
                  <a:cubicBezTo>
                    <a:pt x="2536" y="2030"/>
                    <a:pt x="2512" y="1923"/>
                    <a:pt x="2417" y="1899"/>
                  </a:cubicBezTo>
                  <a:cubicBezTo>
                    <a:pt x="1560" y="1495"/>
                    <a:pt x="845" y="864"/>
                    <a:pt x="322" y="78"/>
                  </a:cubicBezTo>
                  <a:cubicBezTo>
                    <a:pt x="291" y="31"/>
                    <a:pt x="240" y="0"/>
                    <a:pt x="18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569;p57">
              <a:extLst>
                <a:ext uri="{FF2B5EF4-FFF2-40B4-BE49-F238E27FC236}">
                  <a16:creationId xmlns:a16="http://schemas.microsoft.com/office/drawing/2014/main" id="{6FF25EE3-4A57-4A08-8ABA-8D479ACD205E}"/>
                </a:ext>
              </a:extLst>
            </p:cNvPr>
            <p:cNvSpPr/>
            <p:nvPr/>
          </p:nvSpPr>
          <p:spPr>
            <a:xfrm>
              <a:off x="5121215" y="3173936"/>
              <a:ext cx="79601" cy="69511"/>
            </a:xfrm>
            <a:custGeom>
              <a:avLst/>
              <a:gdLst/>
              <a:ahLst/>
              <a:cxnLst/>
              <a:rect l="l" t="t" r="r" b="b"/>
              <a:pathLst>
                <a:path w="2501" h="2184" extrusionOk="0">
                  <a:moveTo>
                    <a:pt x="2301" y="0"/>
                  </a:moveTo>
                  <a:cubicBezTo>
                    <a:pt x="2250" y="0"/>
                    <a:pt x="2201" y="25"/>
                    <a:pt x="2179" y="76"/>
                  </a:cubicBezTo>
                  <a:cubicBezTo>
                    <a:pt x="1667" y="862"/>
                    <a:pt x="953" y="1481"/>
                    <a:pt x="119" y="1874"/>
                  </a:cubicBezTo>
                  <a:cubicBezTo>
                    <a:pt x="36" y="1921"/>
                    <a:pt x="0" y="2005"/>
                    <a:pt x="48" y="2100"/>
                  </a:cubicBezTo>
                  <a:cubicBezTo>
                    <a:pt x="72" y="2159"/>
                    <a:pt x="131" y="2183"/>
                    <a:pt x="191" y="2183"/>
                  </a:cubicBezTo>
                  <a:cubicBezTo>
                    <a:pt x="226" y="2183"/>
                    <a:pt x="238" y="2183"/>
                    <a:pt x="274" y="2171"/>
                  </a:cubicBezTo>
                  <a:cubicBezTo>
                    <a:pt x="1167" y="1755"/>
                    <a:pt x="1941" y="1088"/>
                    <a:pt x="2477" y="231"/>
                  </a:cubicBezTo>
                  <a:cubicBezTo>
                    <a:pt x="2501" y="183"/>
                    <a:pt x="2489" y="76"/>
                    <a:pt x="2393" y="28"/>
                  </a:cubicBezTo>
                  <a:cubicBezTo>
                    <a:pt x="2366" y="10"/>
                    <a:pt x="2333" y="0"/>
                    <a:pt x="230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570;p57">
              <a:extLst>
                <a:ext uri="{FF2B5EF4-FFF2-40B4-BE49-F238E27FC236}">
                  <a16:creationId xmlns:a16="http://schemas.microsoft.com/office/drawing/2014/main" id="{EF81440B-16AB-48D4-8DA2-8F4E5587270A}"/>
                </a:ext>
              </a:extLst>
            </p:cNvPr>
            <p:cNvSpPr/>
            <p:nvPr/>
          </p:nvSpPr>
          <p:spPr>
            <a:xfrm>
              <a:off x="4891198" y="3016803"/>
              <a:ext cx="112956" cy="150831"/>
            </a:xfrm>
            <a:custGeom>
              <a:avLst/>
              <a:gdLst/>
              <a:ahLst/>
              <a:cxnLst/>
              <a:rect l="l" t="t" r="r" b="b"/>
              <a:pathLst>
                <a:path w="3549" h="4739" extrusionOk="0">
                  <a:moveTo>
                    <a:pt x="1822" y="322"/>
                  </a:moveTo>
                  <a:cubicBezTo>
                    <a:pt x="2262" y="322"/>
                    <a:pt x="2596" y="679"/>
                    <a:pt x="2596" y="1096"/>
                  </a:cubicBezTo>
                  <a:lnTo>
                    <a:pt x="2596" y="1203"/>
                  </a:lnTo>
                  <a:lnTo>
                    <a:pt x="2584" y="1203"/>
                  </a:lnTo>
                  <a:cubicBezTo>
                    <a:pt x="2358" y="1143"/>
                    <a:pt x="2286" y="846"/>
                    <a:pt x="2274" y="846"/>
                  </a:cubicBezTo>
                  <a:cubicBezTo>
                    <a:pt x="2262" y="786"/>
                    <a:pt x="2215" y="727"/>
                    <a:pt x="2143" y="727"/>
                  </a:cubicBezTo>
                  <a:cubicBezTo>
                    <a:pt x="2133" y="725"/>
                    <a:pt x="2122" y="724"/>
                    <a:pt x="2111" y="724"/>
                  </a:cubicBezTo>
                  <a:cubicBezTo>
                    <a:pt x="2057" y="724"/>
                    <a:pt x="1996" y="747"/>
                    <a:pt x="1977" y="786"/>
                  </a:cubicBezTo>
                  <a:cubicBezTo>
                    <a:pt x="1691" y="1203"/>
                    <a:pt x="1024" y="1203"/>
                    <a:pt x="1024" y="1203"/>
                  </a:cubicBezTo>
                  <a:lnTo>
                    <a:pt x="976" y="1203"/>
                  </a:lnTo>
                  <a:lnTo>
                    <a:pt x="976" y="1096"/>
                  </a:lnTo>
                  <a:cubicBezTo>
                    <a:pt x="976" y="667"/>
                    <a:pt x="1334" y="322"/>
                    <a:pt x="1750" y="322"/>
                  </a:cubicBezTo>
                  <a:close/>
                  <a:moveTo>
                    <a:pt x="2727" y="1667"/>
                  </a:moveTo>
                  <a:cubicBezTo>
                    <a:pt x="2762" y="1691"/>
                    <a:pt x="2762" y="1727"/>
                    <a:pt x="2762" y="1751"/>
                  </a:cubicBezTo>
                  <a:cubicBezTo>
                    <a:pt x="2762" y="1798"/>
                    <a:pt x="2750" y="1846"/>
                    <a:pt x="2703" y="1858"/>
                  </a:cubicBezTo>
                  <a:lnTo>
                    <a:pt x="2703" y="1667"/>
                  </a:lnTo>
                  <a:close/>
                  <a:moveTo>
                    <a:pt x="845" y="1667"/>
                  </a:moveTo>
                  <a:lnTo>
                    <a:pt x="845" y="1870"/>
                  </a:lnTo>
                  <a:cubicBezTo>
                    <a:pt x="810" y="1846"/>
                    <a:pt x="786" y="1810"/>
                    <a:pt x="786" y="1751"/>
                  </a:cubicBezTo>
                  <a:cubicBezTo>
                    <a:pt x="786" y="1727"/>
                    <a:pt x="798" y="1691"/>
                    <a:pt x="810" y="1667"/>
                  </a:cubicBezTo>
                  <a:close/>
                  <a:moveTo>
                    <a:pt x="2084" y="1203"/>
                  </a:moveTo>
                  <a:cubicBezTo>
                    <a:pt x="2143" y="1322"/>
                    <a:pt x="2239" y="1441"/>
                    <a:pt x="2393" y="1501"/>
                  </a:cubicBezTo>
                  <a:lnTo>
                    <a:pt x="2393" y="1977"/>
                  </a:lnTo>
                  <a:cubicBezTo>
                    <a:pt x="2393" y="2263"/>
                    <a:pt x="2155" y="2489"/>
                    <a:pt x="1858" y="2489"/>
                  </a:cubicBezTo>
                  <a:lnTo>
                    <a:pt x="1703" y="2489"/>
                  </a:lnTo>
                  <a:cubicBezTo>
                    <a:pt x="1405" y="2489"/>
                    <a:pt x="1191" y="2251"/>
                    <a:pt x="1191" y="1977"/>
                  </a:cubicBezTo>
                  <a:lnTo>
                    <a:pt x="1191" y="1548"/>
                  </a:lnTo>
                  <a:cubicBezTo>
                    <a:pt x="1393" y="1512"/>
                    <a:pt x="1786" y="1441"/>
                    <a:pt x="2084" y="1203"/>
                  </a:cubicBezTo>
                  <a:close/>
                  <a:moveTo>
                    <a:pt x="1965" y="2822"/>
                  </a:moveTo>
                  <a:lnTo>
                    <a:pt x="1965" y="2917"/>
                  </a:lnTo>
                  <a:lnTo>
                    <a:pt x="1786" y="3108"/>
                  </a:lnTo>
                  <a:lnTo>
                    <a:pt x="1607" y="2941"/>
                  </a:lnTo>
                  <a:lnTo>
                    <a:pt x="1607" y="2822"/>
                  </a:lnTo>
                  <a:close/>
                  <a:moveTo>
                    <a:pt x="1750" y="0"/>
                  </a:moveTo>
                  <a:cubicBezTo>
                    <a:pt x="1143" y="0"/>
                    <a:pt x="631" y="500"/>
                    <a:pt x="631" y="1108"/>
                  </a:cubicBezTo>
                  <a:lnTo>
                    <a:pt x="631" y="1405"/>
                  </a:lnTo>
                  <a:cubicBezTo>
                    <a:pt x="524" y="1501"/>
                    <a:pt x="453" y="1631"/>
                    <a:pt x="453" y="1762"/>
                  </a:cubicBezTo>
                  <a:cubicBezTo>
                    <a:pt x="453" y="2024"/>
                    <a:pt x="643" y="2215"/>
                    <a:pt x="893" y="2227"/>
                  </a:cubicBezTo>
                  <a:cubicBezTo>
                    <a:pt x="953" y="2441"/>
                    <a:pt x="1096" y="2596"/>
                    <a:pt x="1274" y="2703"/>
                  </a:cubicBezTo>
                  <a:lnTo>
                    <a:pt x="1274" y="2798"/>
                  </a:lnTo>
                  <a:lnTo>
                    <a:pt x="595" y="3060"/>
                  </a:lnTo>
                  <a:cubicBezTo>
                    <a:pt x="524" y="3096"/>
                    <a:pt x="0" y="3298"/>
                    <a:pt x="0" y="3965"/>
                  </a:cubicBezTo>
                  <a:lnTo>
                    <a:pt x="0" y="4560"/>
                  </a:lnTo>
                  <a:cubicBezTo>
                    <a:pt x="0" y="4656"/>
                    <a:pt x="72" y="4727"/>
                    <a:pt x="155" y="4727"/>
                  </a:cubicBezTo>
                  <a:lnTo>
                    <a:pt x="572" y="4727"/>
                  </a:lnTo>
                  <a:cubicBezTo>
                    <a:pt x="667" y="4727"/>
                    <a:pt x="738" y="4656"/>
                    <a:pt x="738" y="4560"/>
                  </a:cubicBezTo>
                  <a:cubicBezTo>
                    <a:pt x="738" y="4477"/>
                    <a:pt x="667" y="4406"/>
                    <a:pt x="572" y="4406"/>
                  </a:cubicBezTo>
                  <a:lnTo>
                    <a:pt x="322" y="4406"/>
                  </a:lnTo>
                  <a:lnTo>
                    <a:pt x="322" y="3965"/>
                  </a:lnTo>
                  <a:cubicBezTo>
                    <a:pt x="322" y="3513"/>
                    <a:pt x="679" y="3370"/>
                    <a:pt x="691" y="3370"/>
                  </a:cubicBezTo>
                  <a:lnTo>
                    <a:pt x="703" y="3370"/>
                  </a:lnTo>
                  <a:lnTo>
                    <a:pt x="1334" y="3132"/>
                  </a:lnTo>
                  <a:lnTo>
                    <a:pt x="1655" y="3465"/>
                  </a:lnTo>
                  <a:cubicBezTo>
                    <a:pt x="1691" y="3489"/>
                    <a:pt x="1738" y="3513"/>
                    <a:pt x="1774" y="3513"/>
                  </a:cubicBezTo>
                  <a:cubicBezTo>
                    <a:pt x="1822" y="3513"/>
                    <a:pt x="1869" y="3489"/>
                    <a:pt x="1893" y="3465"/>
                  </a:cubicBezTo>
                  <a:lnTo>
                    <a:pt x="2215" y="3132"/>
                  </a:lnTo>
                  <a:lnTo>
                    <a:pt x="2834" y="3394"/>
                  </a:lnTo>
                  <a:lnTo>
                    <a:pt x="2846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7" y="4418"/>
                  </a:lnTo>
                  <a:cubicBezTo>
                    <a:pt x="1024" y="4418"/>
                    <a:pt x="941" y="4489"/>
                    <a:pt x="941" y="4584"/>
                  </a:cubicBezTo>
                  <a:cubicBezTo>
                    <a:pt x="941" y="4668"/>
                    <a:pt x="1024" y="4739"/>
                    <a:pt x="1107" y="4739"/>
                  </a:cubicBezTo>
                  <a:lnTo>
                    <a:pt x="3382" y="4739"/>
                  </a:lnTo>
                  <a:cubicBezTo>
                    <a:pt x="3477" y="4727"/>
                    <a:pt x="3548" y="4656"/>
                    <a:pt x="3548" y="4560"/>
                  </a:cubicBezTo>
                  <a:lnTo>
                    <a:pt x="3548" y="3965"/>
                  </a:lnTo>
                  <a:cubicBezTo>
                    <a:pt x="3548" y="3298"/>
                    <a:pt x="3036" y="3072"/>
                    <a:pt x="2953" y="3060"/>
                  </a:cubicBezTo>
                  <a:lnTo>
                    <a:pt x="2298" y="2798"/>
                  </a:lnTo>
                  <a:lnTo>
                    <a:pt x="2298" y="2703"/>
                  </a:lnTo>
                  <a:cubicBezTo>
                    <a:pt x="2477" y="2596"/>
                    <a:pt x="2608" y="2441"/>
                    <a:pt x="2691" y="2227"/>
                  </a:cubicBezTo>
                  <a:cubicBezTo>
                    <a:pt x="2929" y="2215"/>
                    <a:pt x="3120" y="2001"/>
                    <a:pt x="3120" y="1762"/>
                  </a:cubicBezTo>
                  <a:cubicBezTo>
                    <a:pt x="3120" y="1620"/>
                    <a:pt x="3048" y="1489"/>
                    <a:pt x="2941" y="1405"/>
                  </a:cubicBezTo>
                  <a:lnTo>
                    <a:pt x="2941" y="1108"/>
                  </a:lnTo>
                  <a:cubicBezTo>
                    <a:pt x="2941" y="500"/>
                    <a:pt x="2429" y="0"/>
                    <a:pt x="182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571;p57">
              <a:extLst>
                <a:ext uri="{FF2B5EF4-FFF2-40B4-BE49-F238E27FC236}">
                  <a16:creationId xmlns:a16="http://schemas.microsoft.com/office/drawing/2014/main" id="{5157B6F7-7A67-4EAC-9794-69017563EC5F}"/>
                </a:ext>
              </a:extLst>
            </p:cNvPr>
            <p:cNvSpPr/>
            <p:nvPr/>
          </p:nvSpPr>
          <p:spPr>
            <a:xfrm>
              <a:off x="5112876" y="3016803"/>
              <a:ext cx="112956" cy="150831"/>
            </a:xfrm>
            <a:custGeom>
              <a:avLst/>
              <a:gdLst/>
              <a:ahLst/>
              <a:cxnLst/>
              <a:rect l="l" t="t" r="r" b="b"/>
              <a:pathLst>
                <a:path w="3549" h="4739" extrusionOk="0">
                  <a:moveTo>
                    <a:pt x="1822" y="322"/>
                  </a:moveTo>
                  <a:cubicBezTo>
                    <a:pt x="2262" y="322"/>
                    <a:pt x="2596" y="679"/>
                    <a:pt x="2596" y="1096"/>
                  </a:cubicBezTo>
                  <a:lnTo>
                    <a:pt x="2596" y="1203"/>
                  </a:lnTo>
                  <a:lnTo>
                    <a:pt x="2584" y="1203"/>
                  </a:lnTo>
                  <a:cubicBezTo>
                    <a:pt x="2358" y="1143"/>
                    <a:pt x="2286" y="846"/>
                    <a:pt x="2274" y="846"/>
                  </a:cubicBezTo>
                  <a:cubicBezTo>
                    <a:pt x="2262" y="786"/>
                    <a:pt x="2215" y="727"/>
                    <a:pt x="2143" y="727"/>
                  </a:cubicBezTo>
                  <a:cubicBezTo>
                    <a:pt x="2133" y="725"/>
                    <a:pt x="2122" y="724"/>
                    <a:pt x="2111" y="724"/>
                  </a:cubicBezTo>
                  <a:cubicBezTo>
                    <a:pt x="2057" y="724"/>
                    <a:pt x="1996" y="747"/>
                    <a:pt x="1977" y="786"/>
                  </a:cubicBezTo>
                  <a:cubicBezTo>
                    <a:pt x="1691" y="1203"/>
                    <a:pt x="1024" y="1203"/>
                    <a:pt x="1024" y="1203"/>
                  </a:cubicBezTo>
                  <a:lnTo>
                    <a:pt x="977" y="1203"/>
                  </a:lnTo>
                  <a:lnTo>
                    <a:pt x="977" y="1096"/>
                  </a:lnTo>
                  <a:cubicBezTo>
                    <a:pt x="977" y="667"/>
                    <a:pt x="1334" y="322"/>
                    <a:pt x="1751" y="322"/>
                  </a:cubicBezTo>
                  <a:close/>
                  <a:moveTo>
                    <a:pt x="2727" y="1667"/>
                  </a:moveTo>
                  <a:cubicBezTo>
                    <a:pt x="2763" y="1691"/>
                    <a:pt x="2763" y="1727"/>
                    <a:pt x="2763" y="1751"/>
                  </a:cubicBezTo>
                  <a:cubicBezTo>
                    <a:pt x="2763" y="1798"/>
                    <a:pt x="2751" y="1846"/>
                    <a:pt x="2703" y="1858"/>
                  </a:cubicBezTo>
                  <a:lnTo>
                    <a:pt x="2703" y="1667"/>
                  </a:lnTo>
                  <a:close/>
                  <a:moveTo>
                    <a:pt x="858" y="1667"/>
                  </a:moveTo>
                  <a:lnTo>
                    <a:pt x="858" y="1870"/>
                  </a:lnTo>
                  <a:cubicBezTo>
                    <a:pt x="822" y="1846"/>
                    <a:pt x="798" y="1810"/>
                    <a:pt x="798" y="1751"/>
                  </a:cubicBezTo>
                  <a:cubicBezTo>
                    <a:pt x="798" y="1727"/>
                    <a:pt x="810" y="1691"/>
                    <a:pt x="822" y="1667"/>
                  </a:cubicBezTo>
                  <a:close/>
                  <a:moveTo>
                    <a:pt x="2084" y="1203"/>
                  </a:moveTo>
                  <a:cubicBezTo>
                    <a:pt x="2143" y="1322"/>
                    <a:pt x="2239" y="1441"/>
                    <a:pt x="2393" y="1501"/>
                  </a:cubicBezTo>
                  <a:lnTo>
                    <a:pt x="2393" y="1977"/>
                  </a:lnTo>
                  <a:cubicBezTo>
                    <a:pt x="2393" y="2263"/>
                    <a:pt x="2155" y="2489"/>
                    <a:pt x="1858" y="2489"/>
                  </a:cubicBezTo>
                  <a:lnTo>
                    <a:pt x="1703" y="2489"/>
                  </a:lnTo>
                  <a:cubicBezTo>
                    <a:pt x="1405" y="2489"/>
                    <a:pt x="1191" y="2251"/>
                    <a:pt x="1191" y="1977"/>
                  </a:cubicBezTo>
                  <a:lnTo>
                    <a:pt x="1191" y="1548"/>
                  </a:lnTo>
                  <a:cubicBezTo>
                    <a:pt x="1393" y="1512"/>
                    <a:pt x="1786" y="1441"/>
                    <a:pt x="2084" y="1203"/>
                  </a:cubicBezTo>
                  <a:close/>
                  <a:moveTo>
                    <a:pt x="1965" y="2822"/>
                  </a:moveTo>
                  <a:lnTo>
                    <a:pt x="1965" y="2917"/>
                  </a:lnTo>
                  <a:lnTo>
                    <a:pt x="1786" y="3108"/>
                  </a:lnTo>
                  <a:lnTo>
                    <a:pt x="1596" y="2941"/>
                  </a:lnTo>
                  <a:lnTo>
                    <a:pt x="1596" y="2822"/>
                  </a:lnTo>
                  <a:close/>
                  <a:moveTo>
                    <a:pt x="1751" y="0"/>
                  </a:moveTo>
                  <a:cubicBezTo>
                    <a:pt x="1143" y="0"/>
                    <a:pt x="631" y="500"/>
                    <a:pt x="631" y="1108"/>
                  </a:cubicBezTo>
                  <a:lnTo>
                    <a:pt x="631" y="1405"/>
                  </a:lnTo>
                  <a:cubicBezTo>
                    <a:pt x="524" y="1501"/>
                    <a:pt x="453" y="1631"/>
                    <a:pt x="453" y="1762"/>
                  </a:cubicBezTo>
                  <a:cubicBezTo>
                    <a:pt x="453" y="2024"/>
                    <a:pt x="643" y="2215"/>
                    <a:pt x="893" y="2227"/>
                  </a:cubicBezTo>
                  <a:cubicBezTo>
                    <a:pt x="953" y="2441"/>
                    <a:pt x="1096" y="2596"/>
                    <a:pt x="1274" y="2703"/>
                  </a:cubicBezTo>
                  <a:lnTo>
                    <a:pt x="1274" y="2798"/>
                  </a:lnTo>
                  <a:lnTo>
                    <a:pt x="596" y="3060"/>
                  </a:lnTo>
                  <a:cubicBezTo>
                    <a:pt x="524" y="3096"/>
                    <a:pt x="0" y="3298"/>
                    <a:pt x="0" y="3965"/>
                  </a:cubicBezTo>
                  <a:lnTo>
                    <a:pt x="0" y="4560"/>
                  </a:lnTo>
                  <a:cubicBezTo>
                    <a:pt x="0" y="4656"/>
                    <a:pt x="72" y="4727"/>
                    <a:pt x="155" y="4727"/>
                  </a:cubicBezTo>
                  <a:lnTo>
                    <a:pt x="572" y="4727"/>
                  </a:lnTo>
                  <a:cubicBezTo>
                    <a:pt x="667" y="4727"/>
                    <a:pt x="738" y="4656"/>
                    <a:pt x="738" y="4560"/>
                  </a:cubicBezTo>
                  <a:cubicBezTo>
                    <a:pt x="738" y="4477"/>
                    <a:pt x="667" y="4406"/>
                    <a:pt x="572" y="4406"/>
                  </a:cubicBezTo>
                  <a:lnTo>
                    <a:pt x="322" y="4406"/>
                  </a:lnTo>
                  <a:lnTo>
                    <a:pt x="322" y="3965"/>
                  </a:lnTo>
                  <a:cubicBezTo>
                    <a:pt x="322" y="3513"/>
                    <a:pt x="679" y="3370"/>
                    <a:pt x="691" y="3370"/>
                  </a:cubicBezTo>
                  <a:lnTo>
                    <a:pt x="703" y="3370"/>
                  </a:lnTo>
                  <a:lnTo>
                    <a:pt x="1334" y="3132"/>
                  </a:lnTo>
                  <a:lnTo>
                    <a:pt x="1655" y="3465"/>
                  </a:lnTo>
                  <a:cubicBezTo>
                    <a:pt x="1691" y="3489"/>
                    <a:pt x="1739" y="3513"/>
                    <a:pt x="1774" y="3513"/>
                  </a:cubicBezTo>
                  <a:cubicBezTo>
                    <a:pt x="1822" y="3513"/>
                    <a:pt x="1870" y="3489"/>
                    <a:pt x="1893" y="3465"/>
                  </a:cubicBezTo>
                  <a:lnTo>
                    <a:pt x="2215" y="3132"/>
                  </a:lnTo>
                  <a:lnTo>
                    <a:pt x="2834" y="3394"/>
                  </a:lnTo>
                  <a:lnTo>
                    <a:pt x="2846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8" y="4418"/>
                  </a:lnTo>
                  <a:cubicBezTo>
                    <a:pt x="1024" y="4418"/>
                    <a:pt x="941" y="4489"/>
                    <a:pt x="941" y="4584"/>
                  </a:cubicBezTo>
                  <a:cubicBezTo>
                    <a:pt x="941" y="4668"/>
                    <a:pt x="1024" y="4739"/>
                    <a:pt x="1108" y="4739"/>
                  </a:cubicBezTo>
                  <a:lnTo>
                    <a:pt x="3382" y="4739"/>
                  </a:lnTo>
                  <a:cubicBezTo>
                    <a:pt x="3477" y="4739"/>
                    <a:pt x="3548" y="4668"/>
                    <a:pt x="3548" y="4584"/>
                  </a:cubicBezTo>
                  <a:lnTo>
                    <a:pt x="3548" y="3989"/>
                  </a:lnTo>
                  <a:cubicBezTo>
                    <a:pt x="3548" y="3298"/>
                    <a:pt x="3013" y="3084"/>
                    <a:pt x="2953" y="3060"/>
                  </a:cubicBezTo>
                  <a:lnTo>
                    <a:pt x="2298" y="2798"/>
                  </a:lnTo>
                  <a:lnTo>
                    <a:pt x="2298" y="2703"/>
                  </a:lnTo>
                  <a:cubicBezTo>
                    <a:pt x="2477" y="2596"/>
                    <a:pt x="2608" y="2441"/>
                    <a:pt x="2691" y="2227"/>
                  </a:cubicBezTo>
                  <a:cubicBezTo>
                    <a:pt x="2929" y="2215"/>
                    <a:pt x="3120" y="2001"/>
                    <a:pt x="3120" y="1762"/>
                  </a:cubicBezTo>
                  <a:cubicBezTo>
                    <a:pt x="3120" y="1620"/>
                    <a:pt x="3048" y="1489"/>
                    <a:pt x="2941" y="1405"/>
                  </a:cubicBezTo>
                  <a:lnTo>
                    <a:pt x="2941" y="1108"/>
                  </a:lnTo>
                  <a:cubicBezTo>
                    <a:pt x="2941" y="500"/>
                    <a:pt x="2429" y="0"/>
                    <a:pt x="182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572;p57">
              <a:extLst>
                <a:ext uri="{FF2B5EF4-FFF2-40B4-BE49-F238E27FC236}">
                  <a16:creationId xmlns:a16="http://schemas.microsoft.com/office/drawing/2014/main" id="{66197304-8D5D-45D2-AB40-A06B45D24342}"/>
                </a:ext>
              </a:extLst>
            </p:cNvPr>
            <p:cNvSpPr/>
            <p:nvPr/>
          </p:nvSpPr>
          <p:spPr>
            <a:xfrm>
              <a:off x="5001448" y="3108498"/>
              <a:ext cx="113338" cy="151244"/>
            </a:xfrm>
            <a:custGeom>
              <a:avLst/>
              <a:gdLst/>
              <a:ahLst/>
              <a:cxnLst/>
              <a:rect l="l" t="t" r="r" b="b"/>
              <a:pathLst>
                <a:path w="3561" h="4752" extrusionOk="0">
                  <a:moveTo>
                    <a:pt x="1811" y="322"/>
                  </a:moveTo>
                  <a:cubicBezTo>
                    <a:pt x="2251" y="322"/>
                    <a:pt x="2585" y="679"/>
                    <a:pt x="2585" y="1096"/>
                  </a:cubicBezTo>
                  <a:lnTo>
                    <a:pt x="2585" y="1203"/>
                  </a:lnTo>
                  <a:lnTo>
                    <a:pt x="2573" y="1203"/>
                  </a:lnTo>
                  <a:cubicBezTo>
                    <a:pt x="2346" y="1144"/>
                    <a:pt x="2275" y="846"/>
                    <a:pt x="2263" y="846"/>
                  </a:cubicBezTo>
                  <a:cubicBezTo>
                    <a:pt x="2251" y="786"/>
                    <a:pt x="2204" y="727"/>
                    <a:pt x="2132" y="727"/>
                  </a:cubicBezTo>
                  <a:cubicBezTo>
                    <a:pt x="2124" y="725"/>
                    <a:pt x="2116" y="725"/>
                    <a:pt x="2107" y="725"/>
                  </a:cubicBezTo>
                  <a:cubicBezTo>
                    <a:pt x="2051" y="725"/>
                    <a:pt x="1986" y="756"/>
                    <a:pt x="1965" y="786"/>
                  </a:cubicBezTo>
                  <a:cubicBezTo>
                    <a:pt x="1692" y="1203"/>
                    <a:pt x="1037" y="1203"/>
                    <a:pt x="1025" y="1203"/>
                  </a:cubicBezTo>
                  <a:lnTo>
                    <a:pt x="965" y="1203"/>
                  </a:lnTo>
                  <a:lnTo>
                    <a:pt x="965" y="1096"/>
                  </a:lnTo>
                  <a:cubicBezTo>
                    <a:pt x="965" y="667"/>
                    <a:pt x="1322" y="322"/>
                    <a:pt x="1739" y="322"/>
                  </a:cubicBezTo>
                  <a:close/>
                  <a:moveTo>
                    <a:pt x="2751" y="1668"/>
                  </a:moveTo>
                  <a:cubicBezTo>
                    <a:pt x="2787" y="1703"/>
                    <a:pt x="2787" y="1727"/>
                    <a:pt x="2787" y="1763"/>
                  </a:cubicBezTo>
                  <a:cubicBezTo>
                    <a:pt x="2787" y="1798"/>
                    <a:pt x="2763" y="1846"/>
                    <a:pt x="2715" y="1858"/>
                  </a:cubicBezTo>
                  <a:lnTo>
                    <a:pt x="2715" y="1668"/>
                  </a:lnTo>
                  <a:close/>
                  <a:moveTo>
                    <a:pt x="858" y="1679"/>
                  </a:moveTo>
                  <a:lnTo>
                    <a:pt x="858" y="1894"/>
                  </a:lnTo>
                  <a:cubicBezTo>
                    <a:pt x="834" y="1858"/>
                    <a:pt x="799" y="1834"/>
                    <a:pt x="799" y="1775"/>
                  </a:cubicBezTo>
                  <a:cubicBezTo>
                    <a:pt x="799" y="1739"/>
                    <a:pt x="810" y="1715"/>
                    <a:pt x="834" y="1679"/>
                  </a:cubicBezTo>
                  <a:close/>
                  <a:moveTo>
                    <a:pt x="2096" y="1203"/>
                  </a:moveTo>
                  <a:cubicBezTo>
                    <a:pt x="2156" y="1322"/>
                    <a:pt x="2263" y="1441"/>
                    <a:pt x="2406" y="1501"/>
                  </a:cubicBezTo>
                  <a:lnTo>
                    <a:pt x="2406" y="1977"/>
                  </a:lnTo>
                  <a:cubicBezTo>
                    <a:pt x="2394" y="2263"/>
                    <a:pt x="2156" y="2501"/>
                    <a:pt x="1870" y="2501"/>
                  </a:cubicBezTo>
                  <a:lnTo>
                    <a:pt x="1727" y="2501"/>
                  </a:lnTo>
                  <a:cubicBezTo>
                    <a:pt x="1430" y="2501"/>
                    <a:pt x="1203" y="2263"/>
                    <a:pt x="1203" y="1977"/>
                  </a:cubicBezTo>
                  <a:lnTo>
                    <a:pt x="1203" y="1548"/>
                  </a:lnTo>
                  <a:cubicBezTo>
                    <a:pt x="1418" y="1525"/>
                    <a:pt x="1799" y="1441"/>
                    <a:pt x="2096" y="1203"/>
                  </a:cubicBezTo>
                  <a:close/>
                  <a:moveTo>
                    <a:pt x="1977" y="2834"/>
                  </a:moveTo>
                  <a:lnTo>
                    <a:pt x="1977" y="2918"/>
                  </a:lnTo>
                  <a:lnTo>
                    <a:pt x="1799" y="3108"/>
                  </a:lnTo>
                  <a:lnTo>
                    <a:pt x="1620" y="2941"/>
                  </a:lnTo>
                  <a:lnTo>
                    <a:pt x="1620" y="2834"/>
                  </a:lnTo>
                  <a:close/>
                  <a:moveTo>
                    <a:pt x="1751" y="1"/>
                  </a:moveTo>
                  <a:cubicBezTo>
                    <a:pt x="1144" y="1"/>
                    <a:pt x="632" y="501"/>
                    <a:pt x="632" y="1120"/>
                  </a:cubicBezTo>
                  <a:lnTo>
                    <a:pt x="632" y="1417"/>
                  </a:lnTo>
                  <a:cubicBezTo>
                    <a:pt x="537" y="1501"/>
                    <a:pt x="453" y="1644"/>
                    <a:pt x="453" y="1775"/>
                  </a:cubicBezTo>
                  <a:cubicBezTo>
                    <a:pt x="453" y="2025"/>
                    <a:pt x="656" y="2215"/>
                    <a:pt x="894" y="2239"/>
                  </a:cubicBezTo>
                  <a:cubicBezTo>
                    <a:pt x="953" y="2441"/>
                    <a:pt x="1096" y="2608"/>
                    <a:pt x="1275" y="2715"/>
                  </a:cubicBezTo>
                  <a:lnTo>
                    <a:pt x="1275" y="2799"/>
                  </a:lnTo>
                  <a:lnTo>
                    <a:pt x="596" y="3072"/>
                  </a:lnTo>
                  <a:cubicBezTo>
                    <a:pt x="537" y="3096"/>
                    <a:pt x="1" y="3311"/>
                    <a:pt x="1" y="3977"/>
                  </a:cubicBezTo>
                  <a:lnTo>
                    <a:pt x="1" y="4573"/>
                  </a:lnTo>
                  <a:cubicBezTo>
                    <a:pt x="1" y="4656"/>
                    <a:pt x="72" y="4739"/>
                    <a:pt x="156" y="4739"/>
                  </a:cubicBezTo>
                  <a:lnTo>
                    <a:pt x="572" y="4739"/>
                  </a:lnTo>
                  <a:cubicBezTo>
                    <a:pt x="668" y="4739"/>
                    <a:pt x="739" y="4656"/>
                    <a:pt x="739" y="4573"/>
                  </a:cubicBezTo>
                  <a:cubicBezTo>
                    <a:pt x="739" y="4477"/>
                    <a:pt x="668" y="4406"/>
                    <a:pt x="572" y="4406"/>
                  </a:cubicBezTo>
                  <a:lnTo>
                    <a:pt x="322" y="4406"/>
                  </a:lnTo>
                  <a:lnTo>
                    <a:pt x="322" y="3977"/>
                  </a:lnTo>
                  <a:cubicBezTo>
                    <a:pt x="322" y="3513"/>
                    <a:pt x="680" y="3382"/>
                    <a:pt x="691" y="3382"/>
                  </a:cubicBezTo>
                  <a:lnTo>
                    <a:pt x="715" y="3382"/>
                  </a:lnTo>
                  <a:lnTo>
                    <a:pt x="1334" y="3144"/>
                  </a:lnTo>
                  <a:lnTo>
                    <a:pt x="1668" y="3465"/>
                  </a:lnTo>
                  <a:cubicBezTo>
                    <a:pt x="1692" y="3501"/>
                    <a:pt x="1739" y="3513"/>
                    <a:pt x="1787" y="3513"/>
                  </a:cubicBezTo>
                  <a:cubicBezTo>
                    <a:pt x="1823" y="3513"/>
                    <a:pt x="1870" y="3501"/>
                    <a:pt x="1906" y="3465"/>
                  </a:cubicBezTo>
                  <a:lnTo>
                    <a:pt x="2215" y="3144"/>
                  </a:lnTo>
                  <a:lnTo>
                    <a:pt x="2835" y="3394"/>
                  </a:lnTo>
                  <a:lnTo>
                    <a:pt x="2858" y="3394"/>
                  </a:lnTo>
                  <a:cubicBezTo>
                    <a:pt x="2870" y="3394"/>
                    <a:pt x="3227" y="3525"/>
                    <a:pt x="3227" y="3989"/>
                  </a:cubicBezTo>
                  <a:lnTo>
                    <a:pt x="3227" y="4418"/>
                  </a:lnTo>
                  <a:lnTo>
                    <a:pt x="1108" y="4418"/>
                  </a:lnTo>
                  <a:cubicBezTo>
                    <a:pt x="1025" y="4418"/>
                    <a:pt x="953" y="4501"/>
                    <a:pt x="953" y="4585"/>
                  </a:cubicBezTo>
                  <a:cubicBezTo>
                    <a:pt x="953" y="4680"/>
                    <a:pt x="1025" y="4751"/>
                    <a:pt x="1108" y="4751"/>
                  </a:cubicBezTo>
                  <a:lnTo>
                    <a:pt x="3394" y="4751"/>
                  </a:lnTo>
                  <a:cubicBezTo>
                    <a:pt x="3477" y="4751"/>
                    <a:pt x="3549" y="4680"/>
                    <a:pt x="3549" y="4585"/>
                  </a:cubicBezTo>
                  <a:lnTo>
                    <a:pt x="3549" y="3989"/>
                  </a:lnTo>
                  <a:cubicBezTo>
                    <a:pt x="3561" y="3311"/>
                    <a:pt x="3037" y="3096"/>
                    <a:pt x="2966" y="3072"/>
                  </a:cubicBezTo>
                  <a:lnTo>
                    <a:pt x="2311" y="2799"/>
                  </a:lnTo>
                  <a:lnTo>
                    <a:pt x="2311" y="2715"/>
                  </a:lnTo>
                  <a:cubicBezTo>
                    <a:pt x="2489" y="2608"/>
                    <a:pt x="2620" y="2441"/>
                    <a:pt x="2692" y="2239"/>
                  </a:cubicBezTo>
                  <a:cubicBezTo>
                    <a:pt x="2930" y="2215"/>
                    <a:pt x="3120" y="2013"/>
                    <a:pt x="3120" y="1775"/>
                  </a:cubicBezTo>
                  <a:cubicBezTo>
                    <a:pt x="3120" y="1620"/>
                    <a:pt x="3049" y="1489"/>
                    <a:pt x="2942" y="1417"/>
                  </a:cubicBezTo>
                  <a:lnTo>
                    <a:pt x="2942" y="1120"/>
                  </a:lnTo>
                  <a:cubicBezTo>
                    <a:pt x="2942" y="501"/>
                    <a:pt x="2442" y="1"/>
                    <a:pt x="182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214E8326-C1F5-4E91-8AB4-80100E0DC8ED}"/>
              </a:ext>
            </a:extLst>
          </p:cNvPr>
          <p:cNvSpPr txBox="1"/>
          <p:nvPr/>
        </p:nvSpPr>
        <p:spPr>
          <a:xfrm>
            <a:off x="4840883" y="3727774"/>
            <a:ext cx="3852500" cy="993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</a:pPr>
            <a:r>
              <a:rPr lang="en-US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Дорожной карты по реализации Национального доклада </a:t>
            </a:r>
            <a:endParaRPr lang="en-US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>
              <a:lnSpc>
                <a:spcPct val="107000"/>
              </a:lnSpc>
            </a:pPr>
            <a:r>
              <a:rPr lang="ru-RU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«Качественное образование, доступное каждому Акмолинской области 2024г.</a:t>
            </a:r>
          </a:p>
        </p:txBody>
      </p:sp>
      <p:grpSp>
        <p:nvGrpSpPr>
          <p:cNvPr id="44" name="Google Shape;10645;p57">
            <a:extLst>
              <a:ext uri="{FF2B5EF4-FFF2-40B4-BE49-F238E27FC236}">
                <a16:creationId xmlns:a16="http://schemas.microsoft.com/office/drawing/2014/main" id="{05BD645D-99A9-4541-A8DA-C656665D332C}"/>
              </a:ext>
            </a:extLst>
          </p:cNvPr>
          <p:cNvGrpSpPr/>
          <p:nvPr/>
        </p:nvGrpSpPr>
        <p:grpSpPr>
          <a:xfrm>
            <a:off x="5132837" y="3519445"/>
            <a:ext cx="545601" cy="416657"/>
            <a:chOff x="5776798" y="3409778"/>
            <a:chExt cx="346379" cy="264518"/>
          </a:xfrm>
        </p:grpSpPr>
        <p:sp>
          <p:nvSpPr>
            <p:cNvPr id="45" name="Google Shape;10646;p57">
              <a:extLst>
                <a:ext uri="{FF2B5EF4-FFF2-40B4-BE49-F238E27FC236}">
                  <a16:creationId xmlns:a16="http://schemas.microsoft.com/office/drawing/2014/main" id="{F0D6283F-9AD2-4A08-BF98-5E24FB3D9E45}"/>
                </a:ext>
              </a:extLst>
            </p:cNvPr>
            <p:cNvSpPr/>
            <p:nvPr/>
          </p:nvSpPr>
          <p:spPr>
            <a:xfrm>
              <a:off x="589010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1" y="1013"/>
                    <a:pt x="167" y="1013"/>
                  </a:cubicBezTo>
                  <a:cubicBezTo>
                    <a:pt x="250" y="1013"/>
                    <a:pt x="321" y="929"/>
                    <a:pt x="321" y="846"/>
                  </a:cubicBezTo>
                  <a:lnTo>
                    <a:pt x="321" y="143"/>
                  </a:lnTo>
                  <a:cubicBezTo>
                    <a:pt x="321" y="60"/>
                    <a:pt x="250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647;p57">
              <a:extLst>
                <a:ext uri="{FF2B5EF4-FFF2-40B4-BE49-F238E27FC236}">
                  <a16:creationId xmlns:a16="http://schemas.microsoft.com/office/drawing/2014/main" id="{B8B92C6D-C144-47B2-9375-832D12FC94CC}"/>
                </a:ext>
              </a:extLst>
            </p:cNvPr>
            <p:cNvSpPr/>
            <p:nvPr/>
          </p:nvSpPr>
          <p:spPr>
            <a:xfrm>
              <a:off x="599809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2" y="1013"/>
                    <a:pt x="167" y="1013"/>
                  </a:cubicBezTo>
                  <a:cubicBezTo>
                    <a:pt x="250" y="1013"/>
                    <a:pt x="322" y="929"/>
                    <a:pt x="322" y="846"/>
                  </a:cubicBezTo>
                  <a:lnTo>
                    <a:pt x="322" y="143"/>
                  </a:lnTo>
                  <a:cubicBezTo>
                    <a:pt x="310" y="60"/>
                    <a:pt x="250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0648;p57">
              <a:extLst>
                <a:ext uri="{FF2B5EF4-FFF2-40B4-BE49-F238E27FC236}">
                  <a16:creationId xmlns:a16="http://schemas.microsoft.com/office/drawing/2014/main" id="{1CF42E4F-6CD0-4FBF-974E-FAE9F87286DC}"/>
                </a:ext>
              </a:extLst>
            </p:cNvPr>
            <p:cNvSpPr/>
            <p:nvPr/>
          </p:nvSpPr>
          <p:spPr>
            <a:xfrm>
              <a:off x="5814673" y="3528367"/>
              <a:ext cx="43222" cy="15564"/>
            </a:xfrm>
            <a:custGeom>
              <a:avLst/>
              <a:gdLst/>
              <a:ahLst/>
              <a:cxnLst/>
              <a:rect l="l" t="t" r="r" b="b"/>
              <a:pathLst>
                <a:path w="1358" h="489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7" y="322"/>
                  </a:cubicBezTo>
                  <a:cubicBezTo>
                    <a:pt x="346" y="322"/>
                    <a:pt x="870" y="358"/>
                    <a:pt x="1120" y="477"/>
                  </a:cubicBezTo>
                  <a:cubicBezTo>
                    <a:pt x="1144" y="489"/>
                    <a:pt x="1167" y="489"/>
                    <a:pt x="1191" y="489"/>
                  </a:cubicBezTo>
                  <a:cubicBezTo>
                    <a:pt x="1251" y="489"/>
                    <a:pt x="1310" y="453"/>
                    <a:pt x="1346" y="394"/>
                  </a:cubicBezTo>
                  <a:cubicBezTo>
                    <a:pt x="1358" y="322"/>
                    <a:pt x="1322" y="239"/>
                    <a:pt x="1251" y="191"/>
                  </a:cubicBezTo>
                  <a:cubicBezTo>
                    <a:pt x="882" y="13"/>
                    <a:pt x="191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0649;p57">
              <a:extLst>
                <a:ext uri="{FF2B5EF4-FFF2-40B4-BE49-F238E27FC236}">
                  <a16:creationId xmlns:a16="http://schemas.microsoft.com/office/drawing/2014/main" id="{4A5AE9A3-9686-40D6-9903-1BB28EB5E9FE}"/>
                </a:ext>
              </a:extLst>
            </p:cNvPr>
            <p:cNvSpPr/>
            <p:nvPr/>
          </p:nvSpPr>
          <p:spPr>
            <a:xfrm>
              <a:off x="5797995" y="3631074"/>
              <a:ext cx="10662" cy="42458"/>
            </a:xfrm>
            <a:custGeom>
              <a:avLst/>
              <a:gdLst/>
              <a:ahLst/>
              <a:cxnLst/>
              <a:rect l="l" t="t" r="r" b="b"/>
              <a:pathLst>
                <a:path w="335" h="1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1179"/>
                  </a:lnTo>
                  <a:cubicBezTo>
                    <a:pt x="1" y="1262"/>
                    <a:pt x="84" y="1334"/>
                    <a:pt x="167" y="1334"/>
                  </a:cubicBezTo>
                  <a:cubicBezTo>
                    <a:pt x="251" y="1334"/>
                    <a:pt x="334" y="1262"/>
                    <a:pt x="334" y="1179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0650;p57">
              <a:extLst>
                <a:ext uri="{FF2B5EF4-FFF2-40B4-BE49-F238E27FC236}">
                  <a16:creationId xmlns:a16="http://schemas.microsoft.com/office/drawing/2014/main" id="{ED03A6F0-1108-481E-9BAD-0D56BF775F3B}"/>
                </a:ext>
              </a:extLst>
            </p:cNvPr>
            <p:cNvSpPr/>
            <p:nvPr/>
          </p:nvSpPr>
          <p:spPr>
            <a:xfrm>
              <a:off x="5776798" y="3409778"/>
              <a:ext cx="346379" cy="264136"/>
            </a:xfrm>
            <a:custGeom>
              <a:avLst/>
              <a:gdLst/>
              <a:ahLst/>
              <a:cxnLst/>
              <a:rect l="l" t="t" r="r" b="b"/>
              <a:pathLst>
                <a:path w="10883" h="8299" extrusionOk="0">
                  <a:moveTo>
                    <a:pt x="9144" y="2512"/>
                  </a:moveTo>
                  <a:cubicBezTo>
                    <a:pt x="9418" y="2512"/>
                    <a:pt x="9656" y="2715"/>
                    <a:pt x="9656" y="2953"/>
                  </a:cubicBezTo>
                  <a:lnTo>
                    <a:pt x="9656" y="2977"/>
                  </a:lnTo>
                  <a:cubicBezTo>
                    <a:pt x="9501" y="2917"/>
                    <a:pt x="9335" y="2869"/>
                    <a:pt x="9144" y="2869"/>
                  </a:cubicBezTo>
                  <a:cubicBezTo>
                    <a:pt x="8965" y="2869"/>
                    <a:pt x="8787" y="2905"/>
                    <a:pt x="8620" y="2977"/>
                  </a:cubicBezTo>
                  <a:lnTo>
                    <a:pt x="8620" y="2953"/>
                  </a:lnTo>
                  <a:cubicBezTo>
                    <a:pt x="8620" y="2727"/>
                    <a:pt x="8858" y="2512"/>
                    <a:pt x="9144" y="2512"/>
                  </a:cubicBezTo>
                  <a:close/>
                  <a:moveTo>
                    <a:pt x="2869" y="3203"/>
                  </a:moveTo>
                  <a:lnTo>
                    <a:pt x="2869" y="3858"/>
                  </a:lnTo>
                  <a:cubicBezTo>
                    <a:pt x="2869" y="3965"/>
                    <a:pt x="2846" y="4060"/>
                    <a:pt x="2798" y="4167"/>
                  </a:cubicBezTo>
                  <a:lnTo>
                    <a:pt x="2727" y="4334"/>
                  </a:lnTo>
                  <a:cubicBezTo>
                    <a:pt x="2715" y="4346"/>
                    <a:pt x="2715" y="4382"/>
                    <a:pt x="2715" y="4405"/>
                  </a:cubicBezTo>
                  <a:lnTo>
                    <a:pt x="2715" y="4751"/>
                  </a:lnTo>
                  <a:cubicBezTo>
                    <a:pt x="2715" y="4989"/>
                    <a:pt x="2619" y="5191"/>
                    <a:pt x="2441" y="5358"/>
                  </a:cubicBezTo>
                  <a:cubicBezTo>
                    <a:pt x="2298" y="5525"/>
                    <a:pt x="2072" y="5596"/>
                    <a:pt x="1834" y="5596"/>
                  </a:cubicBezTo>
                  <a:cubicBezTo>
                    <a:pt x="1369" y="5584"/>
                    <a:pt x="1000" y="5179"/>
                    <a:pt x="1000" y="4703"/>
                  </a:cubicBezTo>
                  <a:lnTo>
                    <a:pt x="1000" y="4405"/>
                  </a:lnTo>
                  <a:cubicBezTo>
                    <a:pt x="1000" y="4382"/>
                    <a:pt x="1000" y="4358"/>
                    <a:pt x="988" y="4334"/>
                  </a:cubicBezTo>
                  <a:lnTo>
                    <a:pt x="881" y="4143"/>
                  </a:lnTo>
                  <a:cubicBezTo>
                    <a:pt x="845" y="4060"/>
                    <a:pt x="822" y="3989"/>
                    <a:pt x="822" y="3905"/>
                  </a:cubicBezTo>
                  <a:lnTo>
                    <a:pt x="822" y="3882"/>
                  </a:lnTo>
                  <a:cubicBezTo>
                    <a:pt x="822" y="3501"/>
                    <a:pt x="1131" y="3203"/>
                    <a:pt x="1500" y="3203"/>
                  </a:cubicBezTo>
                  <a:close/>
                  <a:moveTo>
                    <a:pt x="9144" y="3215"/>
                  </a:moveTo>
                  <a:cubicBezTo>
                    <a:pt x="9704" y="3215"/>
                    <a:pt x="10168" y="3679"/>
                    <a:pt x="10168" y="4239"/>
                  </a:cubicBezTo>
                  <a:cubicBezTo>
                    <a:pt x="10168" y="4346"/>
                    <a:pt x="10156" y="4465"/>
                    <a:pt x="10108" y="4572"/>
                  </a:cubicBezTo>
                  <a:cubicBezTo>
                    <a:pt x="9656" y="4108"/>
                    <a:pt x="8870" y="3929"/>
                    <a:pt x="8823" y="3929"/>
                  </a:cubicBezTo>
                  <a:cubicBezTo>
                    <a:pt x="8814" y="3926"/>
                    <a:pt x="8804" y="3925"/>
                    <a:pt x="8794" y="3925"/>
                  </a:cubicBezTo>
                  <a:cubicBezTo>
                    <a:pt x="8763" y="3925"/>
                    <a:pt x="8727" y="3938"/>
                    <a:pt x="8692" y="3965"/>
                  </a:cubicBezTo>
                  <a:cubicBezTo>
                    <a:pt x="8644" y="3989"/>
                    <a:pt x="8632" y="4036"/>
                    <a:pt x="8632" y="4084"/>
                  </a:cubicBezTo>
                  <a:cubicBezTo>
                    <a:pt x="8632" y="4084"/>
                    <a:pt x="8632" y="4179"/>
                    <a:pt x="8513" y="4298"/>
                  </a:cubicBezTo>
                  <a:cubicBezTo>
                    <a:pt x="8453" y="4358"/>
                    <a:pt x="8453" y="4465"/>
                    <a:pt x="8513" y="4524"/>
                  </a:cubicBezTo>
                  <a:cubicBezTo>
                    <a:pt x="8543" y="4554"/>
                    <a:pt x="8584" y="4569"/>
                    <a:pt x="8626" y="4569"/>
                  </a:cubicBezTo>
                  <a:cubicBezTo>
                    <a:pt x="8668" y="4569"/>
                    <a:pt x="8709" y="4554"/>
                    <a:pt x="8739" y="4524"/>
                  </a:cubicBezTo>
                  <a:cubicBezTo>
                    <a:pt x="8823" y="4441"/>
                    <a:pt x="8882" y="4346"/>
                    <a:pt x="8918" y="4274"/>
                  </a:cubicBezTo>
                  <a:cubicBezTo>
                    <a:pt x="9180" y="4346"/>
                    <a:pt x="9739" y="4560"/>
                    <a:pt x="9989" y="4894"/>
                  </a:cubicBezTo>
                  <a:cubicBezTo>
                    <a:pt x="9906" y="5298"/>
                    <a:pt x="9573" y="5596"/>
                    <a:pt x="9144" y="5596"/>
                  </a:cubicBezTo>
                  <a:cubicBezTo>
                    <a:pt x="8704" y="5596"/>
                    <a:pt x="8334" y="5275"/>
                    <a:pt x="8287" y="4834"/>
                  </a:cubicBezTo>
                  <a:cubicBezTo>
                    <a:pt x="8287" y="4810"/>
                    <a:pt x="8275" y="4798"/>
                    <a:pt x="8263" y="4774"/>
                  </a:cubicBezTo>
                  <a:cubicBezTo>
                    <a:pt x="8156" y="4620"/>
                    <a:pt x="8108" y="4441"/>
                    <a:pt x="8108" y="4239"/>
                  </a:cubicBezTo>
                  <a:cubicBezTo>
                    <a:pt x="8108" y="3679"/>
                    <a:pt x="8573" y="3215"/>
                    <a:pt x="9144" y="3215"/>
                  </a:cubicBezTo>
                  <a:close/>
                  <a:moveTo>
                    <a:pt x="5441" y="298"/>
                  </a:moveTo>
                  <a:cubicBezTo>
                    <a:pt x="6013" y="298"/>
                    <a:pt x="6489" y="488"/>
                    <a:pt x="6858" y="845"/>
                  </a:cubicBezTo>
                  <a:cubicBezTo>
                    <a:pt x="7227" y="1226"/>
                    <a:pt x="7453" y="1738"/>
                    <a:pt x="7501" y="2369"/>
                  </a:cubicBezTo>
                  <a:cubicBezTo>
                    <a:pt x="7620" y="4060"/>
                    <a:pt x="7763" y="5001"/>
                    <a:pt x="7822" y="5334"/>
                  </a:cubicBezTo>
                  <a:lnTo>
                    <a:pt x="7822" y="5346"/>
                  </a:lnTo>
                  <a:cubicBezTo>
                    <a:pt x="7632" y="5453"/>
                    <a:pt x="7310" y="5632"/>
                    <a:pt x="6787" y="5763"/>
                  </a:cubicBezTo>
                  <a:lnTo>
                    <a:pt x="6525" y="5644"/>
                  </a:lnTo>
                  <a:cubicBezTo>
                    <a:pt x="6453" y="5608"/>
                    <a:pt x="6418" y="5548"/>
                    <a:pt x="6418" y="5477"/>
                  </a:cubicBezTo>
                  <a:lnTo>
                    <a:pt x="6418" y="4929"/>
                  </a:lnTo>
                  <a:cubicBezTo>
                    <a:pt x="6918" y="4596"/>
                    <a:pt x="7263" y="4024"/>
                    <a:pt x="7263" y="3370"/>
                  </a:cubicBezTo>
                  <a:lnTo>
                    <a:pt x="7263" y="3072"/>
                  </a:lnTo>
                  <a:cubicBezTo>
                    <a:pt x="7263" y="2869"/>
                    <a:pt x="7180" y="2691"/>
                    <a:pt x="7037" y="2560"/>
                  </a:cubicBezTo>
                  <a:cubicBezTo>
                    <a:pt x="6727" y="2274"/>
                    <a:pt x="6001" y="1798"/>
                    <a:pt x="4751" y="1667"/>
                  </a:cubicBezTo>
                  <a:cubicBezTo>
                    <a:pt x="4744" y="1666"/>
                    <a:pt x="4737" y="1666"/>
                    <a:pt x="4730" y="1666"/>
                  </a:cubicBezTo>
                  <a:cubicBezTo>
                    <a:pt x="4645" y="1666"/>
                    <a:pt x="4583" y="1733"/>
                    <a:pt x="4572" y="1822"/>
                  </a:cubicBezTo>
                  <a:cubicBezTo>
                    <a:pt x="4548" y="1905"/>
                    <a:pt x="4632" y="1977"/>
                    <a:pt x="4715" y="2000"/>
                  </a:cubicBezTo>
                  <a:cubicBezTo>
                    <a:pt x="5882" y="2119"/>
                    <a:pt x="6537" y="2548"/>
                    <a:pt x="6834" y="2798"/>
                  </a:cubicBezTo>
                  <a:cubicBezTo>
                    <a:pt x="6906" y="2858"/>
                    <a:pt x="6953" y="2965"/>
                    <a:pt x="6953" y="3072"/>
                  </a:cubicBezTo>
                  <a:lnTo>
                    <a:pt x="6953" y="3370"/>
                  </a:lnTo>
                  <a:cubicBezTo>
                    <a:pt x="6953" y="4215"/>
                    <a:pt x="6263" y="4894"/>
                    <a:pt x="5417" y="4894"/>
                  </a:cubicBezTo>
                  <a:cubicBezTo>
                    <a:pt x="4572" y="4894"/>
                    <a:pt x="3881" y="4215"/>
                    <a:pt x="3881" y="3370"/>
                  </a:cubicBezTo>
                  <a:lnTo>
                    <a:pt x="3881" y="3227"/>
                  </a:lnTo>
                  <a:cubicBezTo>
                    <a:pt x="3881" y="3167"/>
                    <a:pt x="3917" y="3108"/>
                    <a:pt x="3977" y="3084"/>
                  </a:cubicBezTo>
                  <a:cubicBezTo>
                    <a:pt x="4167" y="2965"/>
                    <a:pt x="4429" y="2750"/>
                    <a:pt x="4548" y="2393"/>
                  </a:cubicBezTo>
                  <a:cubicBezTo>
                    <a:pt x="4584" y="2310"/>
                    <a:pt x="4536" y="2215"/>
                    <a:pt x="4453" y="2203"/>
                  </a:cubicBezTo>
                  <a:cubicBezTo>
                    <a:pt x="4434" y="2198"/>
                    <a:pt x="4415" y="2196"/>
                    <a:pt x="4398" y="2196"/>
                  </a:cubicBezTo>
                  <a:cubicBezTo>
                    <a:pt x="4327" y="2196"/>
                    <a:pt x="4270" y="2234"/>
                    <a:pt x="4251" y="2310"/>
                  </a:cubicBezTo>
                  <a:cubicBezTo>
                    <a:pt x="4167" y="2572"/>
                    <a:pt x="3977" y="2727"/>
                    <a:pt x="3822" y="2810"/>
                  </a:cubicBezTo>
                  <a:cubicBezTo>
                    <a:pt x="3679" y="2905"/>
                    <a:pt x="3572" y="3072"/>
                    <a:pt x="3572" y="3227"/>
                  </a:cubicBezTo>
                  <a:lnTo>
                    <a:pt x="3572" y="3370"/>
                  </a:lnTo>
                  <a:cubicBezTo>
                    <a:pt x="3572" y="4024"/>
                    <a:pt x="3917" y="4584"/>
                    <a:pt x="4417" y="4929"/>
                  </a:cubicBezTo>
                  <a:lnTo>
                    <a:pt x="4417" y="5477"/>
                  </a:lnTo>
                  <a:cubicBezTo>
                    <a:pt x="4417" y="5548"/>
                    <a:pt x="4370" y="5608"/>
                    <a:pt x="4310" y="5644"/>
                  </a:cubicBezTo>
                  <a:lnTo>
                    <a:pt x="4048" y="5763"/>
                  </a:lnTo>
                  <a:cubicBezTo>
                    <a:pt x="3536" y="5632"/>
                    <a:pt x="3215" y="5453"/>
                    <a:pt x="3060" y="5346"/>
                  </a:cubicBezTo>
                  <a:lnTo>
                    <a:pt x="3060" y="5334"/>
                  </a:lnTo>
                  <a:cubicBezTo>
                    <a:pt x="3131" y="5001"/>
                    <a:pt x="3262" y="4060"/>
                    <a:pt x="3393" y="2369"/>
                  </a:cubicBezTo>
                  <a:cubicBezTo>
                    <a:pt x="3441" y="1738"/>
                    <a:pt x="3655" y="1226"/>
                    <a:pt x="4036" y="845"/>
                  </a:cubicBezTo>
                  <a:cubicBezTo>
                    <a:pt x="4393" y="488"/>
                    <a:pt x="4882" y="298"/>
                    <a:pt x="5441" y="298"/>
                  </a:cubicBezTo>
                  <a:close/>
                  <a:moveTo>
                    <a:pt x="2750" y="5465"/>
                  </a:moveTo>
                  <a:cubicBezTo>
                    <a:pt x="2786" y="5501"/>
                    <a:pt x="2810" y="5572"/>
                    <a:pt x="2869" y="5596"/>
                  </a:cubicBezTo>
                  <a:cubicBezTo>
                    <a:pt x="3000" y="5691"/>
                    <a:pt x="3239" y="5822"/>
                    <a:pt x="3584" y="5941"/>
                  </a:cubicBezTo>
                  <a:lnTo>
                    <a:pt x="3155" y="6144"/>
                  </a:lnTo>
                  <a:lnTo>
                    <a:pt x="2655" y="6001"/>
                  </a:lnTo>
                  <a:cubicBezTo>
                    <a:pt x="2512" y="5953"/>
                    <a:pt x="2512" y="5953"/>
                    <a:pt x="2512" y="5906"/>
                  </a:cubicBezTo>
                  <a:lnTo>
                    <a:pt x="2512" y="5691"/>
                  </a:lnTo>
                  <a:cubicBezTo>
                    <a:pt x="2572" y="5656"/>
                    <a:pt x="2619" y="5608"/>
                    <a:pt x="2667" y="5572"/>
                  </a:cubicBezTo>
                  <a:cubicBezTo>
                    <a:pt x="2691" y="5536"/>
                    <a:pt x="2727" y="5513"/>
                    <a:pt x="2750" y="5465"/>
                  </a:cubicBezTo>
                  <a:close/>
                  <a:moveTo>
                    <a:pt x="8096" y="5239"/>
                  </a:moveTo>
                  <a:cubicBezTo>
                    <a:pt x="8180" y="5417"/>
                    <a:pt x="8323" y="5572"/>
                    <a:pt x="8477" y="5691"/>
                  </a:cubicBezTo>
                  <a:lnTo>
                    <a:pt x="8477" y="6025"/>
                  </a:lnTo>
                  <a:lnTo>
                    <a:pt x="8489" y="6025"/>
                  </a:lnTo>
                  <a:lnTo>
                    <a:pt x="7977" y="6287"/>
                  </a:lnTo>
                  <a:cubicBezTo>
                    <a:pt x="7977" y="6287"/>
                    <a:pt x="7965" y="6287"/>
                    <a:pt x="7965" y="6263"/>
                  </a:cubicBezTo>
                  <a:lnTo>
                    <a:pt x="7227" y="5941"/>
                  </a:lnTo>
                  <a:cubicBezTo>
                    <a:pt x="7596" y="5822"/>
                    <a:pt x="7822" y="5667"/>
                    <a:pt x="7942" y="5596"/>
                  </a:cubicBezTo>
                  <a:cubicBezTo>
                    <a:pt x="8049" y="5525"/>
                    <a:pt x="8108" y="5406"/>
                    <a:pt x="8096" y="5275"/>
                  </a:cubicBezTo>
                  <a:lnTo>
                    <a:pt x="8096" y="5239"/>
                  </a:lnTo>
                  <a:close/>
                  <a:moveTo>
                    <a:pt x="2203" y="5870"/>
                  </a:moveTo>
                  <a:lnTo>
                    <a:pt x="2203" y="5929"/>
                  </a:lnTo>
                  <a:cubicBezTo>
                    <a:pt x="2203" y="5953"/>
                    <a:pt x="2203" y="5989"/>
                    <a:pt x="2215" y="6013"/>
                  </a:cubicBezTo>
                  <a:lnTo>
                    <a:pt x="1857" y="6370"/>
                  </a:lnTo>
                  <a:lnTo>
                    <a:pt x="1500" y="6013"/>
                  </a:lnTo>
                  <a:cubicBezTo>
                    <a:pt x="1512" y="5989"/>
                    <a:pt x="1512" y="5953"/>
                    <a:pt x="1512" y="5929"/>
                  </a:cubicBezTo>
                  <a:lnTo>
                    <a:pt x="1512" y="5870"/>
                  </a:lnTo>
                  <a:cubicBezTo>
                    <a:pt x="1619" y="5894"/>
                    <a:pt x="1726" y="5929"/>
                    <a:pt x="1834" y="5929"/>
                  </a:cubicBezTo>
                  <a:lnTo>
                    <a:pt x="1857" y="5929"/>
                  </a:lnTo>
                  <a:cubicBezTo>
                    <a:pt x="1976" y="5929"/>
                    <a:pt x="2096" y="5906"/>
                    <a:pt x="2203" y="5870"/>
                  </a:cubicBezTo>
                  <a:close/>
                  <a:moveTo>
                    <a:pt x="9525" y="5882"/>
                  </a:moveTo>
                  <a:lnTo>
                    <a:pt x="9525" y="6048"/>
                  </a:lnTo>
                  <a:cubicBezTo>
                    <a:pt x="9525" y="6108"/>
                    <a:pt x="9537" y="6144"/>
                    <a:pt x="9573" y="6191"/>
                  </a:cubicBezTo>
                  <a:lnTo>
                    <a:pt x="9394" y="6322"/>
                  </a:lnTo>
                  <a:cubicBezTo>
                    <a:pt x="9323" y="6394"/>
                    <a:pt x="9236" y="6429"/>
                    <a:pt x="9151" y="6429"/>
                  </a:cubicBezTo>
                  <a:cubicBezTo>
                    <a:pt x="9067" y="6429"/>
                    <a:pt x="8983" y="6394"/>
                    <a:pt x="8918" y="6322"/>
                  </a:cubicBezTo>
                  <a:lnTo>
                    <a:pt x="8763" y="6191"/>
                  </a:lnTo>
                  <a:cubicBezTo>
                    <a:pt x="8799" y="6144"/>
                    <a:pt x="8811" y="6084"/>
                    <a:pt x="8811" y="6048"/>
                  </a:cubicBezTo>
                  <a:lnTo>
                    <a:pt x="8811" y="5882"/>
                  </a:lnTo>
                  <a:cubicBezTo>
                    <a:pt x="8918" y="5906"/>
                    <a:pt x="9037" y="5941"/>
                    <a:pt x="9168" y="5941"/>
                  </a:cubicBezTo>
                  <a:cubicBezTo>
                    <a:pt x="9287" y="5941"/>
                    <a:pt x="9406" y="5929"/>
                    <a:pt x="9525" y="5882"/>
                  </a:cubicBezTo>
                  <a:close/>
                  <a:moveTo>
                    <a:pt x="6096" y="5096"/>
                  </a:moveTo>
                  <a:lnTo>
                    <a:pt x="6096" y="5477"/>
                  </a:lnTo>
                  <a:cubicBezTo>
                    <a:pt x="6096" y="5667"/>
                    <a:pt x="6215" y="5846"/>
                    <a:pt x="6394" y="5941"/>
                  </a:cubicBezTo>
                  <a:lnTo>
                    <a:pt x="6632" y="6048"/>
                  </a:lnTo>
                  <a:cubicBezTo>
                    <a:pt x="6406" y="6489"/>
                    <a:pt x="5941" y="6787"/>
                    <a:pt x="5417" y="6787"/>
                  </a:cubicBezTo>
                  <a:cubicBezTo>
                    <a:pt x="4894" y="6787"/>
                    <a:pt x="4441" y="6501"/>
                    <a:pt x="4203" y="6048"/>
                  </a:cubicBezTo>
                  <a:lnTo>
                    <a:pt x="4441" y="5941"/>
                  </a:lnTo>
                  <a:cubicBezTo>
                    <a:pt x="4620" y="5870"/>
                    <a:pt x="4739" y="5691"/>
                    <a:pt x="4739" y="5477"/>
                  </a:cubicBezTo>
                  <a:lnTo>
                    <a:pt x="4739" y="5096"/>
                  </a:lnTo>
                  <a:cubicBezTo>
                    <a:pt x="4941" y="5179"/>
                    <a:pt x="5179" y="5227"/>
                    <a:pt x="5417" y="5227"/>
                  </a:cubicBezTo>
                  <a:cubicBezTo>
                    <a:pt x="5656" y="5227"/>
                    <a:pt x="5894" y="5179"/>
                    <a:pt x="6096" y="5096"/>
                  </a:cubicBezTo>
                  <a:close/>
                  <a:moveTo>
                    <a:pt x="5417" y="0"/>
                  </a:moveTo>
                  <a:cubicBezTo>
                    <a:pt x="4763" y="0"/>
                    <a:pt x="4215" y="226"/>
                    <a:pt x="3786" y="643"/>
                  </a:cubicBezTo>
                  <a:cubicBezTo>
                    <a:pt x="3346" y="1060"/>
                    <a:pt x="3096" y="1655"/>
                    <a:pt x="3048" y="2346"/>
                  </a:cubicBezTo>
                  <a:cubicBezTo>
                    <a:pt x="3036" y="2548"/>
                    <a:pt x="3024" y="2703"/>
                    <a:pt x="3012" y="2881"/>
                  </a:cubicBezTo>
                  <a:lnTo>
                    <a:pt x="1524" y="2881"/>
                  </a:lnTo>
                  <a:cubicBezTo>
                    <a:pt x="964" y="2881"/>
                    <a:pt x="512" y="3334"/>
                    <a:pt x="512" y="3893"/>
                  </a:cubicBezTo>
                  <a:lnTo>
                    <a:pt x="512" y="3917"/>
                  </a:lnTo>
                  <a:cubicBezTo>
                    <a:pt x="512" y="4048"/>
                    <a:pt x="536" y="4167"/>
                    <a:pt x="595" y="4286"/>
                  </a:cubicBezTo>
                  <a:lnTo>
                    <a:pt x="667" y="4453"/>
                  </a:lnTo>
                  <a:lnTo>
                    <a:pt x="667" y="4703"/>
                  </a:lnTo>
                  <a:cubicBezTo>
                    <a:pt x="667" y="5120"/>
                    <a:pt x="881" y="5477"/>
                    <a:pt x="1179" y="5703"/>
                  </a:cubicBezTo>
                  <a:lnTo>
                    <a:pt x="1179" y="5929"/>
                  </a:lnTo>
                  <a:cubicBezTo>
                    <a:pt x="1179" y="5953"/>
                    <a:pt x="1167" y="5989"/>
                    <a:pt x="1131" y="5989"/>
                  </a:cubicBezTo>
                  <a:lnTo>
                    <a:pt x="476" y="6179"/>
                  </a:lnTo>
                  <a:cubicBezTo>
                    <a:pt x="191" y="6251"/>
                    <a:pt x="0" y="6513"/>
                    <a:pt x="0" y="6810"/>
                  </a:cubicBezTo>
                  <a:lnTo>
                    <a:pt x="0" y="8120"/>
                  </a:lnTo>
                  <a:cubicBezTo>
                    <a:pt x="0" y="8215"/>
                    <a:pt x="71" y="8287"/>
                    <a:pt x="167" y="8287"/>
                  </a:cubicBezTo>
                  <a:cubicBezTo>
                    <a:pt x="250" y="8287"/>
                    <a:pt x="333" y="8215"/>
                    <a:pt x="333" y="8120"/>
                  </a:cubicBezTo>
                  <a:lnTo>
                    <a:pt x="333" y="6810"/>
                  </a:lnTo>
                  <a:cubicBezTo>
                    <a:pt x="333" y="6668"/>
                    <a:pt x="429" y="6513"/>
                    <a:pt x="583" y="6477"/>
                  </a:cubicBezTo>
                  <a:lnTo>
                    <a:pt x="1238" y="6287"/>
                  </a:lnTo>
                  <a:cubicBezTo>
                    <a:pt x="1262" y="6287"/>
                    <a:pt x="1286" y="6263"/>
                    <a:pt x="1310" y="6251"/>
                  </a:cubicBezTo>
                  <a:lnTo>
                    <a:pt x="1715" y="6656"/>
                  </a:lnTo>
                  <a:lnTo>
                    <a:pt x="1715" y="8108"/>
                  </a:lnTo>
                  <a:cubicBezTo>
                    <a:pt x="1715" y="8203"/>
                    <a:pt x="1786" y="8275"/>
                    <a:pt x="1881" y="8275"/>
                  </a:cubicBezTo>
                  <a:cubicBezTo>
                    <a:pt x="1965" y="8275"/>
                    <a:pt x="2036" y="8203"/>
                    <a:pt x="2036" y="8108"/>
                  </a:cubicBezTo>
                  <a:lnTo>
                    <a:pt x="2036" y="6656"/>
                  </a:lnTo>
                  <a:lnTo>
                    <a:pt x="2441" y="6251"/>
                  </a:lnTo>
                  <a:cubicBezTo>
                    <a:pt x="2500" y="6287"/>
                    <a:pt x="2548" y="6298"/>
                    <a:pt x="2596" y="6310"/>
                  </a:cubicBezTo>
                  <a:lnTo>
                    <a:pt x="2750" y="6358"/>
                  </a:lnTo>
                  <a:cubicBezTo>
                    <a:pt x="2536" y="6501"/>
                    <a:pt x="2393" y="6751"/>
                    <a:pt x="2393" y="7037"/>
                  </a:cubicBezTo>
                  <a:lnTo>
                    <a:pt x="2393" y="8120"/>
                  </a:lnTo>
                  <a:cubicBezTo>
                    <a:pt x="2393" y="8215"/>
                    <a:pt x="2465" y="8287"/>
                    <a:pt x="2560" y="8287"/>
                  </a:cubicBezTo>
                  <a:cubicBezTo>
                    <a:pt x="2643" y="8287"/>
                    <a:pt x="2727" y="8215"/>
                    <a:pt x="2727" y="8120"/>
                  </a:cubicBezTo>
                  <a:lnTo>
                    <a:pt x="2727" y="7037"/>
                  </a:lnTo>
                  <a:cubicBezTo>
                    <a:pt x="2727" y="6834"/>
                    <a:pt x="2846" y="6656"/>
                    <a:pt x="3036" y="6560"/>
                  </a:cubicBezTo>
                  <a:lnTo>
                    <a:pt x="3941" y="6156"/>
                  </a:lnTo>
                  <a:cubicBezTo>
                    <a:pt x="4227" y="6727"/>
                    <a:pt x="4810" y="7096"/>
                    <a:pt x="5441" y="7096"/>
                  </a:cubicBezTo>
                  <a:cubicBezTo>
                    <a:pt x="6084" y="7096"/>
                    <a:pt x="6668" y="6739"/>
                    <a:pt x="6953" y="6156"/>
                  </a:cubicBezTo>
                  <a:lnTo>
                    <a:pt x="7858" y="6560"/>
                  </a:lnTo>
                  <a:cubicBezTo>
                    <a:pt x="8049" y="6656"/>
                    <a:pt x="8168" y="6834"/>
                    <a:pt x="8168" y="7037"/>
                  </a:cubicBezTo>
                  <a:lnTo>
                    <a:pt x="8168" y="8120"/>
                  </a:lnTo>
                  <a:cubicBezTo>
                    <a:pt x="8168" y="8215"/>
                    <a:pt x="8239" y="8287"/>
                    <a:pt x="8334" y="8287"/>
                  </a:cubicBezTo>
                  <a:cubicBezTo>
                    <a:pt x="8418" y="8287"/>
                    <a:pt x="8501" y="8215"/>
                    <a:pt x="8501" y="8120"/>
                  </a:cubicBezTo>
                  <a:lnTo>
                    <a:pt x="8501" y="7037"/>
                  </a:lnTo>
                  <a:cubicBezTo>
                    <a:pt x="8501" y="6834"/>
                    <a:pt x="8418" y="6656"/>
                    <a:pt x="8299" y="6501"/>
                  </a:cubicBezTo>
                  <a:lnTo>
                    <a:pt x="8537" y="6382"/>
                  </a:lnTo>
                  <a:lnTo>
                    <a:pt x="8715" y="6560"/>
                  </a:lnTo>
                  <a:cubicBezTo>
                    <a:pt x="8858" y="6679"/>
                    <a:pt x="9013" y="6739"/>
                    <a:pt x="9180" y="6739"/>
                  </a:cubicBezTo>
                  <a:cubicBezTo>
                    <a:pt x="9346" y="6739"/>
                    <a:pt x="9513" y="6679"/>
                    <a:pt x="9644" y="6560"/>
                  </a:cubicBezTo>
                  <a:lnTo>
                    <a:pt x="9823" y="6382"/>
                  </a:lnTo>
                  <a:lnTo>
                    <a:pt x="10358" y="6656"/>
                  </a:lnTo>
                  <a:cubicBezTo>
                    <a:pt x="10478" y="6715"/>
                    <a:pt x="10549" y="6834"/>
                    <a:pt x="10549" y="6965"/>
                  </a:cubicBezTo>
                  <a:lnTo>
                    <a:pt x="10549" y="8144"/>
                  </a:lnTo>
                  <a:cubicBezTo>
                    <a:pt x="10549" y="8227"/>
                    <a:pt x="10620" y="8299"/>
                    <a:pt x="10716" y="8299"/>
                  </a:cubicBezTo>
                  <a:cubicBezTo>
                    <a:pt x="10799" y="8299"/>
                    <a:pt x="10882" y="8227"/>
                    <a:pt x="10882" y="8144"/>
                  </a:cubicBezTo>
                  <a:lnTo>
                    <a:pt x="10882" y="6965"/>
                  </a:lnTo>
                  <a:cubicBezTo>
                    <a:pt x="10823" y="6703"/>
                    <a:pt x="10692" y="6477"/>
                    <a:pt x="10466" y="6358"/>
                  </a:cubicBezTo>
                  <a:lnTo>
                    <a:pt x="9823" y="6025"/>
                  </a:lnTo>
                  <a:lnTo>
                    <a:pt x="9823" y="6013"/>
                  </a:lnTo>
                  <a:lnTo>
                    <a:pt x="9823" y="5691"/>
                  </a:lnTo>
                  <a:cubicBezTo>
                    <a:pt x="10097" y="5501"/>
                    <a:pt x="10275" y="5227"/>
                    <a:pt x="10311" y="4882"/>
                  </a:cubicBezTo>
                  <a:cubicBezTo>
                    <a:pt x="10430" y="4679"/>
                    <a:pt x="10489" y="4453"/>
                    <a:pt x="10489" y="4215"/>
                  </a:cubicBezTo>
                  <a:cubicBezTo>
                    <a:pt x="10489" y="3786"/>
                    <a:pt x="10287" y="3381"/>
                    <a:pt x="9954" y="3143"/>
                  </a:cubicBezTo>
                  <a:cubicBezTo>
                    <a:pt x="9977" y="3084"/>
                    <a:pt x="9989" y="3012"/>
                    <a:pt x="9989" y="2953"/>
                  </a:cubicBezTo>
                  <a:cubicBezTo>
                    <a:pt x="9989" y="2536"/>
                    <a:pt x="9620" y="2191"/>
                    <a:pt x="9156" y="2191"/>
                  </a:cubicBezTo>
                  <a:cubicBezTo>
                    <a:pt x="8692" y="2191"/>
                    <a:pt x="8323" y="2524"/>
                    <a:pt x="8323" y="2953"/>
                  </a:cubicBezTo>
                  <a:cubicBezTo>
                    <a:pt x="8323" y="3024"/>
                    <a:pt x="8334" y="3084"/>
                    <a:pt x="8346" y="3143"/>
                  </a:cubicBezTo>
                  <a:cubicBezTo>
                    <a:pt x="8156" y="3286"/>
                    <a:pt x="8013" y="3477"/>
                    <a:pt x="7906" y="3715"/>
                  </a:cubicBezTo>
                  <a:cubicBezTo>
                    <a:pt x="7858" y="3334"/>
                    <a:pt x="7834" y="2869"/>
                    <a:pt x="7787" y="2346"/>
                  </a:cubicBezTo>
                  <a:cubicBezTo>
                    <a:pt x="7739" y="1655"/>
                    <a:pt x="7489" y="1060"/>
                    <a:pt x="7060" y="643"/>
                  </a:cubicBezTo>
                  <a:cubicBezTo>
                    <a:pt x="6644" y="226"/>
                    <a:pt x="6072" y="0"/>
                    <a:pt x="541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651;p57">
              <a:extLst>
                <a:ext uri="{FF2B5EF4-FFF2-40B4-BE49-F238E27FC236}">
                  <a16:creationId xmlns:a16="http://schemas.microsoft.com/office/drawing/2014/main" id="{B6910EC1-37BB-46FA-8DF5-530C58547A78}"/>
                </a:ext>
              </a:extLst>
            </p:cNvPr>
            <p:cNvSpPr/>
            <p:nvPr/>
          </p:nvSpPr>
          <p:spPr>
            <a:xfrm>
              <a:off x="6089408" y="3637503"/>
              <a:ext cx="10662" cy="36029"/>
            </a:xfrm>
            <a:custGeom>
              <a:avLst/>
              <a:gdLst/>
              <a:ahLst/>
              <a:cxnLst/>
              <a:rect l="l" t="t" r="r" b="b"/>
              <a:pathLst>
                <a:path w="335" h="1132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977"/>
                  </a:lnTo>
                  <a:cubicBezTo>
                    <a:pt x="1" y="1060"/>
                    <a:pt x="72" y="1132"/>
                    <a:pt x="167" y="1132"/>
                  </a:cubicBezTo>
                  <a:cubicBezTo>
                    <a:pt x="251" y="1132"/>
                    <a:pt x="322" y="1060"/>
                    <a:pt x="322" y="977"/>
                  </a:cubicBezTo>
                  <a:lnTo>
                    <a:pt x="322" y="167"/>
                  </a:lnTo>
                  <a:cubicBezTo>
                    <a:pt x="334" y="84"/>
                    <a:pt x="251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oogle Shape;1820;p49">
            <a:extLst>
              <a:ext uri="{FF2B5EF4-FFF2-40B4-BE49-F238E27FC236}">
                <a16:creationId xmlns:a16="http://schemas.microsoft.com/office/drawing/2014/main" id="{1500C7EF-BE70-4460-88D2-77FC707B8A4F}"/>
              </a:ext>
            </a:extLst>
          </p:cNvPr>
          <p:cNvGrpSpPr/>
          <p:nvPr/>
        </p:nvGrpSpPr>
        <p:grpSpPr>
          <a:xfrm>
            <a:off x="4863296" y="1478827"/>
            <a:ext cx="3830087" cy="1388173"/>
            <a:chOff x="1046767" y="4756633"/>
            <a:chExt cx="859646" cy="292841"/>
          </a:xfrm>
        </p:grpSpPr>
        <p:sp>
          <p:nvSpPr>
            <p:cNvPr id="60" name="Google Shape;1821;p49">
              <a:extLst>
                <a:ext uri="{FF2B5EF4-FFF2-40B4-BE49-F238E27FC236}">
                  <a16:creationId xmlns:a16="http://schemas.microsoft.com/office/drawing/2014/main" id="{73F79A8F-2F68-42DF-86EF-F1962C4D1E76}"/>
                </a:ext>
              </a:extLst>
            </p:cNvPr>
            <p:cNvSpPr/>
            <p:nvPr/>
          </p:nvSpPr>
          <p:spPr>
            <a:xfrm>
              <a:off x="1046767" y="4811593"/>
              <a:ext cx="859646" cy="237881"/>
            </a:xfrm>
            <a:custGeom>
              <a:avLst/>
              <a:gdLst/>
              <a:ahLst/>
              <a:cxnLst/>
              <a:rect l="l" t="t" r="r" b="b"/>
              <a:pathLst>
                <a:path w="129416" h="35812" fill="none" extrusionOk="0">
                  <a:moveTo>
                    <a:pt x="31737" y="0"/>
                  </a:moveTo>
                  <a:cubicBezTo>
                    <a:pt x="33960" y="8644"/>
                    <a:pt x="27539" y="17041"/>
                    <a:pt x="18524" y="17041"/>
                  </a:cubicBezTo>
                  <a:cubicBezTo>
                    <a:pt x="9633" y="17041"/>
                    <a:pt x="3088" y="8644"/>
                    <a:pt x="5434" y="0"/>
                  </a:cubicBezTo>
                  <a:lnTo>
                    <a:pt x="2594" y="0"/>
                  </a:lnTo>
                  <a:cubicBezTo>
                    <a:pt x="1236" y="0"/>
                    <a:pt x="1" y="1112"/>
                    <a:pt x="1" y="2594"/>
                  </a:cubicBezTo>
                  <a:lnTo>
                    <a:pt x="1" y="35811"/>
                  </a:lnTo>
                  <a:lnTo>
                    <a:pt x="126823" y="35811"/>
                  </a:lnTo>
                  <a:cubicBezTo>
                    <a:pt x="128304" y="35811"/>
                    <a:pt x="129416" y="34576"/>
                    <a:pt x="129416" y="33218"/>
                  </a:cubicBezTo>
                  <a:lnTo>
                    <a:pt x="129416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667E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822;p49">
              <a:extLst>
                <a:ext uri="{FF2B5EF4-FFF2-40B4-BE49-F238E27FC236}">
                  <a16:creationId xmlns:a16="http://schemas.microsoft.com/office/drawing/2014/main" id="{6EF3E369-2667-413F-BE5E-C7371FF13583}"/>
                </a:ext>
              </a:extLst>
            </p:cNvPr>
            <p:cNvSpPr/>
            <p:nvPr/>
          </p:nvSpPr>
          <p:spPr>
            <a:xfrm>
              <a:off x="1046767" y="4983846"/>
              <a:ext cx="65628" cy="65628"/>
            </a:xfrm>
            <a:custGeom>
              <a:avLst/>
              <a:gdLst/>
              <a:ahLst/>
              <a:cxnLst/>
              <a:rect l="l" t="t" r="r" b="b"/>
              <a:pathLst>
                <a:path w="9880" h="9880" fill="none" extrusionOk="0">
                  <a:moveTo>
                    <a:pt x="1" y="0"/>
                  </a:moveTo>
                  <a:lnTo>
                    <a:pt x="1" y="9879"/>
                  </a:lnTo>
                  <a:lnTo>
                    <a:pt x="9880" y="9879"/>
                  </a:lnTo>
                  <a:close/>
                </a:path>
              </a:pathLst>
            </a:custGeom>
            <a:noFill/>
            <a:ln w="9525" cap="flat" cmpd="sng">
              <a:solidFill>
                <a:srgbClr val="E3E9E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823;p49">
              <a:extLst>
                <a:ext uri="{FF2B5EF4-FFF2-40B4-BE49-F238E27FC236}">
                  <a16:creationId xmlns:a16="http://schemas.microsoft.com/office/drawing/2014/main" id="{FFCA88D1-D5AF-45A0-B46C-F0597C476D79}"/>
                </a:ext>
              </a:extLst>
            </p:cNvPr>
            <p:cNvSpPr/>
            <p:nvPr/>
          </p:nvSpPr>
          <p:spPr>
            <a:xfrm>
              <a:off x="1067279" y="4756633"/>
              <a:ext cx="179640" cy="179646"/>
            </a:xfrm>
            <a:custGeom>
              <a:avLst/>
              <a:gdLst/>
              <a:ahLst/>
              <a:cxnLst/>
              <a:rect l="l" t="t" r="r" b="b"/>
              <a:pathLst>
                <a:path w="27044" h="27045" fill="none" extrusionOk="0">
                  <a:moveTo>
                    <a:pt x="15560" y="1"/>
                  </a:moveTo>
                  <a:cubicBezTo>
                    <a:pt x="5187" y="1"/>
                    <a:pt x="0" y="12473"/>
                    <a:pt x="7286" y="19759"/>
                  </a:cubicBezTo>
                  <a:cubicBezTo>
                    <a:pt x="14572" y="27044"/>
                    <a:pt x="27044" y="21858"/>
                    <a:pt x="27044" y="11609"/>
                  </a:cubicBezTo>
                  <a:cubicBezTo>
                    <a:pt x="27044" y="5187"/>
                    <a:pt x="21857" y="1"/>
                    <a:pt x="1556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miter lim="12348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1820;p49">
            <a:extLst>
              <a:ext uri="{FF2B5EF4-FFF2-40B4-BE49-F238E27FC236}">
                <a16:creationId xmlns:a16="http://schemas.microsoft.com/office/drawing/2014/main" id="{12804D3D-B778-4D45-B7E3-E9007659356F}"/>
              </a:ext>
            </a:extLst>
          </p:cNvPr>
          <p:cNvGrpSpPr/>
          <p:nvPr/>
        </p:nvGrpSpPr>
        <p:grpSpPr>
          <a:xfrm>
            <a:off x="919406" y="444501"/>
            <a:ext cx="3830087" cy="1388173"/>
            <a:chOff x="1046767" y="4756633"/>
            <a:chExt cx="859646" cy="292841"/>
          </a:xfrm>
        </p:grpSpPr>
        <p:sp>
          <p:nvSpPr>
            <p:cNvPr id="64" name="Google Shape;1821;p49">
              <a:extLst>
                <a:ext uri="{FF2B5EF4-FFF2-40B4-BE49-F238E27FC236}">
                  <a16:creationId xmlns:a16="http://schemas.microsoft.com/office/drawing/2014/main" id="{7EDC2A0B-A0D5-4950-901F-FF8104E57B68}"/>
                </a:ext>
              </a:extLst>
            </p:cNvPr>
            <p:cNvSpPr/>
            <p:nvPr/>
          </p:nvSpPr>
          <p:spPr>
            <a:xfrm>
              <a:off x="1046767" y="4811593"/>
              <a:ext cx="859646" cy="237881"/>
            </a:xfrm>
            <a:custGeom>
              <a:avLst/>
              <a:gdLst/>
              <a:ahLst/>
              <a:cxnLst/>
              <a:rect l="l" t="t" r="r" b="b"/>
              <a:pathLst>
                <a:path w="129416" h="35812" fill="none" extrusionOk="0">
                  <a:moveTo>
                    <a:pt x="31737" y="0"/>
                  </a:moveTo>
                  <a:cubicBezTo>
                    <a:pt x="33960" y="8644"/>
                    <a:pt x="27539" y="17041"/>
                    <a:pt x="18524" y="17041"/>
                  </a:cubicBezTo>
                  <a:cubicBezTo>
                    <a:pt x="9633" y="17041"/>
                    <a:pt x="3088" y="8644"/>
                    <a:pt x="5434" y="0"/>
                  </a:cubicBezTo>
                  <a:lnTo>
                    <a:pt x="2594" y="0"/>
                  </a:lnTo>
                  <a:cubicBezTo>
                    <a:pt x="1236" y="0"/>
                    <a:pt x="1" y="1112"/>
                    <a:pt x="1" y="2594"/>
                  </a:cubicBezTo>
                  <a:lnTo>
                    <a:pt x="1" y="35811"/>
                  </a:lnTo>
                  <a:lnTo>
                    <a:pt x="126823" y="35811"/>
                  </a:lnTo>
                  <a:cubicBezTo>
                    <a:pt x="128304" y="35811"/>
                    <a:pt x="129416" y="34576"/>
                    <a:pt x="129416" y="33218"/>
                  </a:cubicBezTo>
                  <a:lnTo>
                    <a:pt x="129416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667E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822;p49">
              <a:extLst>
                <a:ext uri="{FF2B5EF4-FFF2-40B4-BE49-F238E27FC236}">
                  <a16:creationId xmlns:a16="http://schemas.microsoft.com/office/drawing/2014/main" id="{6E2CDFDB-08B8-4539-BCCA-55B96A0F5054}"/>
                </a:ext>
              </a:extLst>
            </p:cNvPr>
            <p:cNvSpPr/>
            <p:nvPr/>
          </p:nvSpPr>
          <p:spPr>
            <a:xfrm>
              <a:off x="1046767" y="4983846"/>
              <a:ext cx="65628" cy="65628"/>
            </a:xfrm>
            <a:custGeom>
              <a:avLst/>
              <a:gdLst/>
              <a:ahLst/>
              <a:cxnLst/>
              <a:rect l="l" t="t" r="r" b="b"/>
              <a:pathLst>
                <a:path w="9880" h="9880" fill="none" extrusionOk="0">
                  <a:moveTo>
                    <a:pt x="1" y="0"/>
                  </a:moveTo>
                  <a:lnTo>
                    <a:pt x="1" y="9879"/>
                  </a:lnTo>
                  <a:lnTo>
                    <a:pt x="9880" y="9879"/>
                  </a:lnTo>
                  <a:close/>
                </a:path>
              </a:pathLst>
            </a:custGeom>
            <a:noFill/>
            <a:ln w="9525" cap="flat" cmpd="sng">
              <a:solidFill>
                <a:srgbClr val="E3E9E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823;p49">
              <a:extLst>
                <a:ext uri="{FF2B5EF4-FFF2-40B4-BE49-F238E27FC236}">
                  <a16:creationId xmlns:a16="http://schemas.microsoft.com/office/drawing/2014/main" id="{EB31496B-F010-4C18-B096-190C2739DC94}"/>
                </a:ext>
              </a:extLst>
            </p:cNvPr>
            <p:cNvSpPr/>
            <p:nvPr/>
          </p:nvSpPr>
          <p:spPr>
            <a:xfrm>
              <a:off x="1067279" y="4756633"/>
              <a:ext cx="179640" cy="179646"/>
            </a:xfrm>
            <a:custGeom>
              <a:avLst/>
              <a:gdLst/>
              <a:ahLst/>
              <a:cxnLst/>
              <a:rect l="l" t="t" r="r" b="b"/>
              <a:pathLst>
                <a:path w="27044" h="27045" fill="none" extrusionOk="0">
                  <a:moveTo>
                    <a:pt x="15560" y="1"/>
                  </a:moveTo>
                  <a:cubicBezTo>
                    <a:pt x="5187" y="1"/>
                    <a:pt x="0" y="12473"/>
                    <a:pt x="7286" y="19759"/>
                  </a:cubicBezTo>
                  <a:cubicBezTo>
                    <a:pt x="14572" y="27044"/>
                    <a:pt x="27044" y="21858"/>
                    <a:pt x="27044" y="11609"/>
                  </a:cubicBezTo>
                  <a:cubicBezTo>
                    <a:pt x="27044" y="5187"/>
                    <a:pt x="21857" y="1"/>
                    <a:pt x="1556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miter lim="12348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" name="Google Shape;1820;p49">
            <a:extLst>
              <a:ext uri="{FF2B5EF4-FFF2-40B4-BE49-F238E27FC236}">
                <a16:creationId xmlns:a16="http://schemas.microsoft.com/office/drawing/2014/main" id="{25F7C445-3993-4907-959F-BFF63E306791}"/>
              </a:ext>
            </a:extLst>
          </p:cNvPr>
          <p:cNvGrpSpPr/>
          <p:nvPr/>
        </p:nvGrpSpPr>
        <p:grpSpPr>
          <a:xfrm>
            <a:off x="926265" y="2352371"/>
            <a:ext cx="3830087" cy="1388173"/>
            <a:chOff x="1046767" y="4756633"/>
            <a:chExt cx="859646" cy="292841"/>
          </a:xfrm>
        </p:grpSpPr>
        <p:sp>
          <p:nvSpPr>
            <p:cNvPr id="68" name="Google Shape;1821;p49">
              <a:extLst>
                <a:ext uri="{FF2B5EF4-FFF2-40B4-BE49-F238E27FC236}">
                  <a16:creationId xmlns:a16="http://schemas.microsoft.com/office/drawing/2014/main" id="{117960B4-8A09-4CFA-9548-F20F5211493C}"/>
                </a:ext>
              </a:extLst>
            </p:cNvPr>
            <p:cNvSpPr/>
            <p:nvPr/>
          </p:nvSpPr>
          <p:spPr>
            <a:xfrm>
              <a:off x="1046767" y="4811593"/>
              <a:ext cx="859646" cy="237881"/>
            </a:xfrm>
            <a:custGeom>
              <a:avLst/>
              <a:gdLst/>
              <a:ahLst/>
              <a:cxnLst/>
              <a:rect l="l" t="t" r="r" b="b"/>
              <a:pathLst>
                <a:path w="129416" h="35812" fill="none" extrusionOk="0">
                  <a:moveTo>
                    <a:pt x="31737" y="0"/>
                  </a:moveTo>
                  <a:cubicBezTo>
                    <a:pt x="33960" y="8644"/>
                    <a:pt x="27539" y="17041"/>
                    <a:pt x="18524" y="17041"/>
                  </a:cubicBezTo>
                  <a:cubicBezTo>
                    <a:pt x="9633" y="17041"/>
                    <a:pt x="3088" y="8644"/>
                    <a:pt x="5434" y="0"/>
                  </a:cubicBezTo>
                  <a:lnTo>
                    <a:pt x="2594" y="0"/>
                  </a:lnTo>
                  <a:cubicBezTo>
                    <a:pt x="1236" y="0"/>
                    <a:pt x="1" y="1112"/>
                    <a:pt x="1" y="2594"/>
                  </a:cubicBezTo>
                  <a:lnTo>
                    <a:pt x="1" y="35811"/>
                  </a:lnTo>
                  <a:lnTo>
                    <a:pt x="126823" y="35811"/>
                  </a:lnTo>
                  <a:cubicBezTo>
                    <a:pt x="128304" y="35811"/>
                    <a:pt x="129416" y="34576"/>
                    <a:pt x="129416" y="33218"/>
                  </a:cubicBezTo>
                  <a:lnTo>
                    <a:pt x="129416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667E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822;p49">
              <a:extLst>
                <a:ext uri="{FF2B5EF4-FFF2-40B4-BE49-F238E27FC236}">
                  <a16:creationId xmlns:a16="http://schemas.microsoft.com/office/drawing/2014/main" id="{BB3300C0-AE21-42B1-A7B6-995CA2ABF584}"/>
                </a:ext>
              </a:extLst>
            </p:cNvPr>
            <p:cNvSpPr/>
            <p:nvPr/>
          </p:nvSpPr>
          <p:spPr>
            <a:xfrm>
              <a:off x="1046767" y="4983846"/>
              <a:ext cx="65628" cy="65628"/>
            </a:xfrm>
            <a:custGeom>
              <a:avLst/>
              <a:gdLst/>
              <a:ahLst/>
              <a:cxnLst/>
              <a:rect l="l" t="t" r="r" b="b"/>
              <a:pathLst>
                <a:path w="9880" h="9880" fill="none" extrusionOk="0">
                  <a:moveTo>
                    <a:pt x="1" y="0"/>
                  </a:moveTo>
                  <a:lnTo>
                    <a:pt x="1" y="9879"/>
                  </a:lnTo>
                  <a:lnTo>
                    <a:pt x="9880" y="9879"/>
                  </a:lnTo>
                  <a:close/>
                </a:path>
              </a:pathLst>
            </a:custGeom>
            <a:noFill/>
            <a:ln w="9525" cap="flat" cmpd="sng">
              <a:solidFill>
                <a:srgbClr val="E3E9E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823;p49">
              <a:extLst>
                <a:ext uri="{FF2B5EF4-FFF2-40B4-BE49-F238E27FC236}">
                  <a16:creationId xmlns:a16="http://schemas.microsoft.com/office/drawing/2014/main" id="{25F51E63-892F-46A2-95BB-EFB7CE0BD5F0}"/>
                </a:ext>
              </a:extLst>
            </p:cNvPr>
            <p:cNvSpPr/>
            <p:nvPr/>
          </p:nvSpPr>
          <p:spPr>
            <a:xfrm>
              <a:off x="1067279" y="4756633"/>
              <a:ext cx="179640" cy="179646"/>
            </a:xfrm>
            <a:custGeom>
              <a:avLst/>
              <a:gdLst/>
              <a:ahLst/>
              <a:cxnLst/>
              <a:rect l="l" t="t" r="r" b="b"/>
              <a:pathLst>
                <a:path w="27044" h="27045" fill="none" extrusionOk="0">
                  <a:moveTo>
                    <a:pt x="15560" y="1"/>
                  </a:moveTo>
                  <a:cubicBezTo>
                    <a:pt x="5187" y="1"/>
                    <a:pt x="0" y="12473"/>
                    <a:pt x="7286" y="19759"/>
                  </a:cubicBezTo>
                  <a:cubicBezTo>
                    <a:pt x="14572" y="27044"/>
                    <a:pt x="27044" y="21858"/>
                    <a:pt x="27044" y="11609"/>
                  </a:cubicBezTo>
                  <a:cubicBezTo>
                    <a:pt x="27044" y="5187"/>
                    <a:pt x="21857" y="1"/>
                    <a:pt x="1556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miter lim="12348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" name="Google Shape;1820;p49">
            <a:extLst>
              <a:ext uri="{FF2B5EF4-FFF2-40B4-BE49-F238E27FC236}">
                <a16:creationId xmlns:a16="http://schemas.microsoft.com/office/drawing/2014/main" id="{D1C572CD-8468-4BBB-975D-B30A2F3AB504}"/>
              </a:ext>
            </a:extLst>
          </p:cNvPr>
          <p:cNvGrpSpPr/>
          <p:nvPr/>
        </p:nvGrpSpPr>
        <p:grpSpPr>
          <a:xfrm>
            <a:off x="4863296" y="3373022"/>
            <a:ext cx="3830087" cy="1388173"/>
            <a:chOff x="1046767" y="4756633"/>
            <a:chExt cx="859646" cy="292841"/>
          </a:xfrm>
        </p:grpSpPr>
        <p:sp>
          <p:nvSpPr>
            <p:cNvPr id="72" name="Google Shape;1821;p49">
              <a:extLst>
                <a:ext uri="{FF2B5EF4-FFF2-40B4-BE49-F238E27FC236}">
                  <a16:creationId xmlns:a16="http://schemas.microsoft.com/office/drawing/2014/main" id="{6A093759-8028-4BA4-B61B-B7C9FABB771C}"/>
                </a:ext>
              </a:extLst>
            </p:cNvPr>
            <p:cNvSpPr/>
            <p:nvPr/>
          </p:nvSpPr>
          <p:spPr>
            <a:xfrm>
              <a:off x="1046767" y="4811593"/>
              <a:ext cx="859646" cy="237881"/>
            </a:xfrm>
            <a:custGeom>
              <a:avLst/>
              <a:gdLst/>
              <a:ahLst/>
              <a:cxnLst/>
              <a:rect l="l" t="t" r="r" b="b"/>
              <a:pathLst>
                <a:path w="129416" h="35812" fill="none" extrusionOk="0">
                  <a:moveTo>
                    <a:pt x="31737" y="0"/>
                  </a:moveTo>
                  <a:cubicBezTo>
                    <a:pt x="33960" y="8644"/>
                    <a:pt x="27539" y="17041"/>
                    <a:pt x="18524" y="17041"/>
                  </a:cubicBezTo>
                  <a:cubicBezTo>
                    <a:pt x="9633" y="17041"/>
                    <a:pt x="3088" y="8644"/>
                    <a:pt x="5434" y="0"/>
                  </a:cubicBezTo>
                  <a:lnTo>
                    <a:pt x="2594" y="0"/>
                  </a:lnTo>
                  <a:cubicBezTo>
                    <a:pt x="1236" y="0"/>
                    <a:pt x="1" y="1112"/>
                    <a:pt x="1" y="2594"/>
                  </a:cubicBezTo>
                  <a:lnTo>
                    <a:pt x="1" y="35811"/>
                  </a:lnTo>
                  <a:lnTo>
                    <a:pt x="126823" y="35811"/>
                  </a:lnTo>
                  <a:cubicBezTo>
                    <a:pt x="128304" y="35811"/>
                    <a:pt x="129416" y="34576"/>
                    <a:pt x="129416" y="33218"/>
                  </a:cubicBezTo>
                  <a:lnTo>
                    <a:pt x="129416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667E9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822;p49">
              <a:extLst>
                <a:ext uri="{FF2B5EF4-FFF2-40B4-BE49-F238E27FC236}">
                  <a16:creationId xmlns:a16="http://schemas.microsoft.com/office/drawing/2014/main" id="{DA800AD3-0BEE-4CE1-B4B7-619496657099}"/>
                </a:ext>
              </a:extLst>
            </p:cNvPr>
            <p:cNvSpPr/>
            <p:nvPr/>
          </p:nvSpPr>
          <p:spPr>
            <a:xfrm>
              <a:off x="1046767" y="4983846"/>
              <a:ext cx="65628" cy="65628"/>
            </a:xfrm>
            <a:custGeom>
              <a:avLst/>
              <a:gdLst/>
              <a:ahLst/>
              <a:cxnLst/>
              <a:rect l="l" t="t" r="r" b="b"/>
              <a:pathLst>
                <a:path w="9880" h="9880" fill="none" extrusionOk="0">
                  <a:moveTo>
                    <a:pt x="1" y="0"/>
                  </a:moveTo>
                  <a:lnTo>
                    <a:pt x="1" y="9879"/>
                  </a:lnTo>
                  <a:lnTo>
                    <a:pt x="9880" y="9879"/>
                  </a:lnTo>
                  <a:close/>
                </a:path>
              </a:pathLst>
            </a:custGeom>
            <a:noFill/>
            <a:ln w="9525" cap="flat" cmpd="sng">
              <a:solidFill>
                <a:srgbClr val="E3E9E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823;p49">
              <a:extLst>
                <a:ext uri="{FF2B5EF4-FFF2-40B4-BE49-F238E27FC236}">
                  <a16:creationId xmlns:a16="http://schemas.microsoft.com/office/drawing/2014/main" id="{2CDC6145-BEAE-4060-AAF6-9598EA70AF39}"/>
                </a:ext>
              </a:extLst>
            </p:cNvPr>
            <p:cNvSpPr/>
            <p:nvPr/>
          </p:nvSpPr>
          <p:spPr>
            <a:xfrm>
              <a:off x="1067279" y="4756633"/>
              <a:ext cx="179640" cy="179646"/>
            </a:xfrm>
            <a:custGeom>
              <a:avLst/>
              <a:gdLst/>
              <a:ahLst/>
              <a:cxnLst/>
              <a:rect l="l" t="t" r="r" b="b"/>
              <a:pathLst>
                <a:path w="27044" h="27045" fill="none" extrusionOk="0">
                  <a:moveTo>
                    <a:pt x="15560" y="1"/>
                  </a:moveTo>
                  <a:cubicBezTo>
                    <a:pt x="5187" y="1"/>
                    <a:pt x="0" y="12473"/>
                    <a:pt x="7286" y="19759"/>
                  </a:cubicBezTo>
                  <a:cubicBezTo>
                    <a:pt x="14572" y="27044"/>
                    <a:pt x="27044" y="21858"/>
                    <a:pt x="27044" y="11609"/>
                  </a:cubicBezTo>
                  <a:cubicBezTo>
                    <a:pt x="27044" y="5187"/>
                    <a:pt x="21857" y="1"/>
                    <a:pt x="1556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miter lim="12348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35D8B65E-A724-476A-8CFB-EEEB3ECDA828}"/>
              </a:ext>
            </a:extLst>
          </p:cNvPr>
          <p:cNvGrpSpPr/>
          <p:nvPr/>
        </p:nvGrpSpPr>
        <p:grpSpPr>
          <a:xfrm>
            <a:off x="89048" y="4774168"/>
            <a:ext cx="339278" cy="369332"/>
            <a:chOff x="1795928" y="4716054"/>
            <a:chExt cx="339278" cy="369332"/>
          </a:xfrm>
        </p:grpSpPr>
        <p:cxnSp>
          <p:nvCxnSpPr>
            <p:cNvPr id="76" name="Прямая соединительная линия 75">
              <a:extLst>
                <a:ext uri="{FF2B5EF4-FFF2-40B4-BE49-F238E27FC236}">
                  <a16:creationId xmlns:a16="http://schemas.microsoft.com/office/drawing/2014/main" id="{86393A91-174E-47AB-A89F-B1653AEC7683}"/>
                </a:ext>
              </a:extLst>
            </p:cNvPr>
            <p:cNvCxnSpPr/>
            <p:nvPr/>
          </p:nvCxnSpPr>
          <p:spPr>
            <a:xfrm>
              <a:off x="1795928" y="4751198"/>
              <a:ext cx="33927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BDA2540-0788-4F7C-A302-D28F17671511}"/>
                </a:ext>
              </a:extLst>
            </p:cNvPr>
            <p:cNvSpPr txBox="1"/>
            <p:nvPr/>
          </p:nvSpPr>
          <p:spPr>
            <a:xfrm>
              <a:off x="1801757" y="4716054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8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6577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0656DED-1586-4F70-8441-3D665097F390}"/>
              </a:ext>
            </a:extLst>
          </p:cNvPr>
          <p:cNvSpPr/>
          <p:nvPr/>
        </p:nvSpPr>
        <p:spPr>
          <a:xfrm>
            <a:off x="0" y="3545099"/>
            <a:ext cx="9144000" cy="1182192"/>
          </a:xfrm>
          <a:prstGeom prst="rect">
            <a:avLst/>
          </a:prstGeom>
          <a:solidFill>
            <a:srgbClr val="DD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71E0927-2F8D-44A3-B23E-CBDF7B3FBD5C}"/>
              </a:ext>
            </a:extLst>
          </p:cNvPr>
          <p:cNvSpPr/>
          <p:nvPr/>
        </p:nvSpPr>
        <p:spPr>
          <a:xfrm>
            <a:off x="0" y="1895083"/>
            <a:ext cx="9144000" cy="10350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05" name="Google Shape;405;p51"/>
          <p:cNvGrpSpPr/>
          <p:nvPr/>
        </p:nvGrpSpPr>
        <p:grpSpPr>
          <a:xfrm>
            <a:off x="0" y="-50"/>
            <a:ext cx="9144000" cy="5143550"/>
            <a:chOff x="0" y="-50"/>
            <a:chExt cx="9144000" cy="5143550"/>
          </a:xfrm>
        </p:grpSpPr>
        <p:sp>
          <p:nvSpPr>
            <p:cNvPr id="406" name="Google Shape;406;p51"/>
            <p:cNvSpPr/>
            <p:nvPr/>
          </p:nvSpPr>
          <p:spPr>
            <a:xfrm>
              <a:off x="0" y="284034"/>
              <a:ext cx="9144000" cy="9891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407" name="Google Shape;407;p51"/>
            <p:cNvGrpSpPr/>
            <p:nvPr/>
          </p:nvGrpSpPr>
          <p:grpSpPr>
            <a:xfrm>
              <a:off x="283800" y="-50"/>
              <a:ext cx="8718300" cy="5143550"/>
              <a:chOff x="283800" y="-50"/>
              <a:chExt cx="8718300" cy="5143550"/>
            </a:xfrm>
          </p:grpSpPr>
          <p:cxnSp>
            <p:nvCxnSpPr>
              <p:cNvPr id="408" name="Google Shape;408;p51"/>
              <p:cNvCxnSpPr/>
              <p:nvPr/>
            </p:nvCxnSpPr>
            <p:spPr>
              <a:xfrm rot="10800000">
                <a:off x="9002100" y="1642500"/>
                <a:ext cx="0" cy="35010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9" name="Google Shape;409;p51"/>
              <p:cNvCxnSpPr/>
              <p:nvPr/>
            </p:nvCxnSpPr>
            <p:spPr>
              <a:xfrm rot="10800000">
                <a:off x="283800" y="-50"/>
                <a:ext cx="0" cy="26316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411" name="Google Shape;411;p51"/>
          <p:cNvSpPr txBox="1">
            <a:spLocks noGrp="1"/>
          </p:cNvSpPr>
          <p:nvPr>
            <p:ph type="subTitle" idx="1"/>
          </p:nvPr>
        </p:nvSpPr>
        <p:spPr>
          <a:xfrm>
            <a:off x="1257357" y="309758"/>
            <a:ext cx="7908036" cy="9433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Подготовка высококвалифицированных рабочих и специалистов, сертифицированных по международным стандартам для горнодобывающей и энергетической промышленности региона и государства</a:t>
            </a:r>
          </a:p>
        </p:txBody>
      </p:sp>
      <p:sp>
        <p:nvSpPr>
          <p:cNvPr id="412" name="Google Shape;412;p51"/>
          <p:cNvSpPr txBox="1">
            <a:spLocks noGrp="1"/>
          </p:cNvSpPr>
          <p:nvPr>
            <p:ph type="subTitle" idx="2"/>
          </p:nvPr>
        </p:nvSpPr>
        <p:spPr>
          <a:xfrm>
            <a:off x="6397" y="281113"/>
            <a:ext cx="1537566" cy="34610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МИССИЯ</a:t>
            </a:r>
            <a:endParaRPr sz="16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3" name="Google Shape;413;p51"/>
          <p:cNvSpPr txBox="1">
            <a:spLocks noGrp="1"/>
          </p:cNvSpPr>
          <p:nvPr>
            <p:ph type="subTitle" idx="3"/>
          </p:nvPr>
        </p:nvSpPr>
        <p:spPr>
          <a:xfrm>
            <a:off x="1257357" y="3882746"/>
            <a:ext cx="7729199" cy="7620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Завершить </a:t>
            </a:r>
            <a:r>
              <a:rPr lang="ru-RU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профилизацию</a:t>
            </a: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колледжа, актуализировать содержание образования в соответствии с требованиями отраслевых стандартов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4" name="Google Shape;414;p51"/>
          <p:cNvSpPr txBox="1">
            <a:spLocks noGrp="1"/>
          </p:cNvSpPr>
          <p:nvPr>
            <p:ph type="subTitle" idx="4"/>
          </p:nvPr>
        </p:nvSpPr>
        <p:spPr>
          <a:xfrm>
            <a:off x="141899" y="3501699"/>
            <a:ext cx="2445998" cy="38104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СТРАТЕГИЧЕСКАЯ ЦЕЛЬ</a:t>
            </a:r>
            <a:endParaRPr sz="12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5" name="Google Shape;415;p51"/>
          <p:cNvSpPr txBox="1">
            <a:spLocks noGrp="1"/>
          </p:cNvSpPr>
          <p:nvPr>
            <p:ph type="subTitle" idx="5"/>
          </p:nvPr>
        </p:nvSpPr>
        <p:spPr>
          <a:xfrm>
            <a:off x="1257357" y="2150752"/>
            <a:ext cx="7862008" cy="7229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Осуществить трансформацию колледжа и стать ключевым местом подготовки кадров для рынка труда горной и энергетической отрасли</a:t>
            </a:r>
          </a:p>
        </p:txBody>
      </p:sp>
      <p:sp>
        <p:nvSpPr>
          <p:cNvPr id="416" name="Google Shape;416;p51"/>
          <p:cNvSpPr txBox="1">
            <a:spLocks noGrp="1"/>
          </p:cNvSpPr>
          <p:nvPr>
            <p:ph type="subTitle" idx="6"/>
          </p:nvPr>
        </p:nvSpPr>
        <p:spPr>
          <a:xfrm>
            <a:off x="177068" y="1913552"/>
            <a:ext cx="1855712" cy="34610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 ПРОГРАММЫ</a:t>
            </a:r>
            <a:endParaRPr sz="12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3" name="Google Shape;13958;p91">
            <a:extLst>
              <a:ext uri="{FF2B5EF4-FFF2-40B4-BE49-F238E27FC236}">
                <a16:creationId xmlns:a16="http://schemas.microsoft.com/office/drawing/2014/main" id="{9B0DADDE-E294-4D76-A5B4-54626CE48197}"/>
              </a:ext>
            </a:extLst>
          </p:cNvPr>
          <p:cNvGrpSpPr/>
          <p:nvPr/>
        </p:nvGrpSpPr>
        <p:grpSpPr>
          <a:xfrm>
            <a:off x="536604" y="602232"/>
            <a:ext cx="553357" cy="553357"/>
            <a:chOff x="854261" y="2908813"/>
            <a:chExt cx="377474" cy="335748"/>
          </a:xfrm>
        </p:grpSpPr>
        <p:sp>
          <p:nvSpPr>
            <p:cNvPr id="54" name="Google Shape;13959;p91">
              <a:extLst>
                <a:ext uri="{FF2B5EF4-FFF2-40B4-BE49-F238E27FC236}">
                  <a16:creationId xmlns:a16="http://schemas.microsoft.com/office/drawing/2014/main" id="{E32B9CCE-17EB-4E40-AF8A-CA1B7468F2CE}"/>
                </a:ext>
              </a:extLst>
            </p:cNvPr>
            <p:cNvSpPr/>
            <p:nvPr/>
          </p:nvSpPr>
          <p:spPr>
            <a:xfrm>
              <a:off x="896337" y="3079695"/>
              <a:ext cx="47391" cy="17091"/>
            </a:xfrm>
            <a:custGeom>
              <a:avLst/>
              <a:gdLst/>
              <a:ahLst/>
              <a:cxnLst/>
              <a:rect l="l" t="t" r="r" b="b"/>
              <a:pathLst>
                <a:path w="1489" h="537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63"/>
                    <a:pt x="84" y="358"/>
                    <a:pt x="179" y="358"/>
                  </a:cubicBezTo>
                  <a:cubicBezTo>
                    <a:pt x="381" y="358"/>
                    <a:pt x="941" y="382"/>
                    <a:pt x="1227" y="525"/>
                  </a:cubicBezTo>
                  <a:cubicBezTo>
                    <a:pt x="1251" y="537"/>
                    <a:pt x="1274" y="537"/>
                    <a:pt x="1298" y="537"/>
                  </a:cubicBezTo>
                  <a:cubicBezTo>
                    <a:pt x="1358" y="537"/>
                    <a:pt x="1417" y="501"/>
                    <a:pt x="1453" y="441"/>
                  </a:cubicBezTo>
                  <a:cubicBezTo>
                    <a:pt x="1489" y="358"/>
                    <a:pt x="1465" y="251"/>
                    <a:pt x="1370" y="203"/>
                  </a:cubicBezTo>
                  <a:cubicBezTo>
                    <a:pt x="977" y="1"/>
                    <a:pt x="215" y="1"/>
                    <a:pt x="17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" name="Google Shape;13960;p91">
              <a:extLst>
                <a:ext uri="{FF2B5EF4-FFF2-40B4-BE49-F238E27FC236}">
                  <a16:creationId xmlns:a16="http://schemas.microsoft.com/office/drawing/2014/main" id="{890EEC16-10E7-486C-A727-291B764E5225}"/>
                </a:ext>
              </a:extLst>
            </p:cNvPr>
            <p:cNvSpPr/>
            <p:nvPr/>
          </p:nvSpPr>
          <p:spPr>
            <a:xfrm>
              <a:off x="878514" y="3191855"/>
              <a:ext cx="11426" cy="52706"/>
            </a:xfrm>
            <a:custGeom>
              <a:avLst/>
              <a:gdLst/>
              <a:ahLst/>
              <a:cxnLst/>
              <a:rect l="l" t="t" r="r" b="b"/>
              <a:pathLst>
                <a:path w="359" h="1656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lnTo>
                    <a:pt x="1" y="1477"/>
                  </a:lnTo>
                  <a:cubicBezTo>
                    <a:pt x="1" y="1561"/>
                    <a:pt x="72" y="1656"/>
                    <a:pt x="179" y="1656"/>
                  </a:cubicBezTo>
                  <a:cubicBezTo>
                    <a:pt x="287" y="1656"/>
                    <a:pt x="358" y="1585"/>
                    <a:pt x="358" y="1477"/>
                  </a:cubicBezTo>
                  <a:lnTo>
                    <a:pt x="358" y="180"/>
                  </a:lnTo>
                  <a:cubicBezTo>
                    <a:pt x="358" y="72"/>
                    <a:pt x="287" y="1"/>
                    <a:pt x="17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6" name="Google Shape;13961;p91">
              <a:extLst>
                <a:ext uri="{FF2B5EF4-FFF2-40B4-BE49-F238E27FC236}">
                  <a16:creationId xmlns:a16="http://schemas.microsoft.com/office/drawing/2014/main" id="{894ECFA1-CE36-42DD-909B-A41B0727B56C}"/>
                </a:ext>
              </a:extLst>
            </p:cNvPr>
            <p:cNvSpPr/>
            <p:nvPr/>
          </p:nvSpPr>
          <p:spPr>
            <a:xfrm>
              <a:off x="854261" y="3050159"/>
              <a:ext cx="219451" cy="194052"/>
            </a:xfrm>
            <a:custGeom>
              <a:avLst/>
              <a:gdLst/>
              <a:ahLst/>
              <a:cxnLst/>
              <a:rect l="l" t="t" r="r" b="b"/>
              <a:pathLst>
                <a:path w="6895" h="6097" extrusionOk="0">
                  <a:moveTo>
                    <a:pt x="6406" y="679"/>
                  </a:moveTo>
                  <a:lnTo>
                    <a:pt x="6466" y="929"/>
                  </a:lnTo>
                  <a:cubicBezTo>
                    <a:pt x="6490" y="1000"/>
                    <a:pt x="6478" y="1072"/>
                    <a:pt x="6418" y="1119"/>
                  </a:cubicBezTo>
                  <a:lnTo>
                    <a:pt x="6311" y="1226"/>
                  </a:lnTo>
                  <a:lnTo>
                    <a:pt x="6073" y="988"/>
                  </a:lnTo>
                  <a:lnTo>
                    <a:pt x="6406" y="679"/>
                  </a:lnTo>
                  <a:close/>
                  <a:moveTo>
                    <a:pt x="3192" y="345"/>
                  </a:moveTo>
                  <a:lnTo>
                    <a:pt x="3192" y="1060"/>
                  </a:lnTo>
                  <a:cubicBezTo>
                    <a:pt x="3192" y="1179"/>
                    <a:pt x="3156" y="1298"/>
                    <a:pt x="3108" y="1405"/>
                  </a:cubicBezTo>
                  <a:lnTo>
                    <a:pt x="3025" y="1584"/>
                  </a:lnTo>
                  <a:cubicBezTo>
                    <a:pt x="3013" y="1607"/>
                    <a:pt x="3013" y="1619"/>
                    <a:pt x="3013" y="1655"/>
                  </a:cubicBezTo>
                  <a:lnTo>
                    <a:pt x="3013" y="2024"/>
                  </a:lnTo>
                  <a:cubicBezTo>
                    <a:pt x="2989" y="2286"/>
                    <a:pt x="2894" y="2524"/>
                    <a:pt x="2715" y="2703"/>
                  </a:cubicBezTo>
                  <a:cubicBezTo>
                    <a:pt x="2537" y="2881"/>
                    <a:pt x="2275" y="2965"/>
                    <a:pt x="2025" y="2965"/>
                  </a:cubicBezTo>
                  <a:cubicBezTo>
                    <a:pt x="1525" y="2953"/>
                    <a:pt x="1120" y="2500"/>
                    <a:pt x="1120" y="1988"/>
                  </a:cubicBezTo>
                  <a:lnTo>
                    <a:pt x="1120" y="1655"/>
                  </a:lnTo>
                  <a:cubicBezTo>
                    <a:pt x="1120" y="1619"/>
                    <a:pt x="1120" y="1596"/>
                    <a:pt x="1108" y="1584"/>
                  </a:cubicBezTo>
                  <a:lnTo>
                    <a:pt x="1001" y="1369"/>
                  </a:lnTo>
                  <a:cubicBezTo>
                    <a:pt x="953" y="1298"/>
                    <a:pt x="941" y="1203"/>
                    <a:pt x="941" y="1119"/>
                  </a:cubicBezTo>
                  <a:lnTo>
                    <a:pt x="941" y="1107"/>
                  </a:lnTo>
                  <a:cubicBezTo>
                    <a:pt x="941" y="691"/>
                    <a:pt x="1287" y="345"/>
                    <a:pt x="1703" y="345"/>
                  </a:cubicBezTo>
                  <a:close/>
                  <a:moveTo>
                    <a:pt x="2442" y="3227"/>
                  </a:moveTo>
                  <a:cubicBezTo>
                    <a:pt x="2454" y="3298"/>
                    <a:pt x="2477" y="3334"/>
                    <a:pt x="2489" y="3381"/>
                  </a:cubicBezTo>
                  <a:lnTo>
                    <a:pt x="2323" y="3548"/>
                  </a:lnTo>
                  <a:cubicBezTo>
                    <a:pt x="2251" y="3620"/>
                    <a:pt x="2156" y="3655"/>
                    <a:pt x="2059" y="3655"/>
                  </a:cubicBezTo>
                  <a:cubicBezTo>
                    <a:pt x="1962" y="3655"/>
                    <a:pt x="1864" y="3620"/>
                    <a:pt x="1787" y="3548"/>
                  </a:cubicBezTo>
                  <a:lnTo>
                    <a:pt x="1644" y="3393"/>
                  </a:lnTo>
                  <a:cubicBezTo>
                    <a:pt x="1656" y="3358"/>
                    <a:pt x="1668" y="3286"/>
                    <a:pt x="1668" y="3227"/>
                  </a:cubicBezTo>
                  <a:cubicBezTo>
                    <a:pt x="1775" y="3262"/>
                    <a:pt x="1894" y="3286"/>
                    <a:pt x="2013" y="3286"/>
                  </a:cubicBezTo>
                  <a:lnTo>
                    <a:pt x="2061" y="3286"/>
                  </a:lnTo>
                  <a:cubicBezTo>
                    <a:pt x="2192" y="3286"/>
                    <a:pt x="2323" y="3274"/>
                    <a:pt x="2442" y="3227"/>
                  </a:cubicBezTo>
                  <a:close/>
                  <a:moveTo>
                    <a:pt x="1680" y="0"/>
                  </a:moveTo>
                  <a:cubicBezTo>
                    <a:pt x="1072" y="0"/>
                    <a:pt x="584" y="500"/>
                    <a:pt x="584" y="1107"/>
                  </a:cubicBezTo>
                  <a:lnTo>
                    <a:pt x="584" y="1119"/>
                  </a:lnTo>
                  <a:cubicBezTo>
                    <a:pt x="584" y="1250"/>
                    <a:pt x="608" y="1405"/>
                    <a:pt x="668" y="1524"/>
                  </a:cubicBezTo>
                  <a:lnTo>
                    <a:pt x="763" y="1703"/>
                  </a:lnTo>
                  <a:lnTo>
                    <a:pt x="763" y="1988"/>
                  </a:lnTo>
                  <a:cubicBezTo>
                    <a:pt x="763" y="2429"/>
                    <a:pt x="977" y="2834"/>
                    <a:pt x="1311" y="3072"/>
                  </a:cubicBezTo>
                  <a:lnTo>
                    <a:pt x="1311" y="3215"/>
                  </a:lnTo>
                  <a:cubicBezTo>
                    <a:pt x="1311" y="3310"/>
                    <a:pt x="1251" y="3381"/>
                    <a:pt x="1156" y="3417"/>
                  </a:cubicBezTo>
                  <a:lnTo>
                    <a:pt x="537" y="3596"/>
                  </a:lnTo>
                  <a:cubicBezTo>
                    <a:pt x="227" y="3679"/>
                    <a:pt x="1" y="3965"/>
                    <a:pt x="1" y="4286"/>
                  </a:cubicBezTo>
                  <a:lnTo>
                    <a:pt x="1" y="5917"/>
                  </a:lnTo>
                  <a:cubicBezTo>
                    <a:pt x="1" y="6001"/>
                    <a:pt x="72" y="6096"/>
                    <a:pt x="179" y="6096"/>
                  </a:cubicBezTo>
                  <a:cubicBezTo>
                    <a:pt x="287" y="6096"/>
                    <a:pt x="358" y="6013"/>
                    <a:pt x="358" y="5917"/>
                  </a:cubicBezTo>
                  <a:lnTo>
                    <a:pt x="358" y="4310"/>
                  </a:lnTo>
                  <a:cubicBezTo>
                    <a:pt x="358" y="4143"/>
                    <a:pt x="477" y="3977"/>
                    <a:pt x="644" y="3929"/>
                  </a:cubicBezTo>
                  <a:lnTo>
                    <a:pt x="1263" y="3751"/>
                  </a:lnTo>
                  <a:cubicBezTo>
                    <a:pt x="1322" y="3739"/>
                    <a:pt x="1370" y="3715"/>
                    <a:pt x="1418" y="3679"/>
                  </a:cubicBezTo>
                  <a:lnTo>
                    <a:pt x="1513" y="3786"/>
                  </a:lnTo>
                  <a:cubicBezTo>
                    <a:pt x="1668" y="3929"/>
                    <a:pt x="1846" y="3989"/>
                    <a:pt x="2037" y="3989"/>
                  </a:cubicBezTo>
                  <a:cubicBezTo>
                    <a:pt x="2227" y="3989"/>
                    <a:pt x="2406" y="3917"/>
                    <a:pt x="2561" y="3786"/>
                  </a:cubicBezTo>
                  <a:lnTo>
                    <a:pt x="2727" y="3620"/>
                  </a:lnTo>
                  <a:cubicBezTo>
                    <a:pt x="2799" y="3655"/>
                    <a:pt x="2870" y="3679"/>
                    <a:pt x="2966" y="3679"/>
                  </a:cubicBezTo>
                  <a:lnTo>
                    <a:pt x="3001" y="3679"/>
                  </a:lnTo>
                  <a:cubicBezTo>
                    <a:pt x="3144" y="3679"/>
                    <a:pt x="3275" y="3620"/>
                    <a:pt x="3382" y="3524"/>
                  </a:cubicBezTo>
                  <a:lnTo>
                    <a:pt x="5823" y="1226"/>
                  </a:lnTo>
                  <a:lnTo>
                    <a:pt x="6061" y="1465"/>
                  </a:lnTo>
                  <a:lnTo>
                    <a:pt x="3239" y="4274"/>
                  </a:lnTo>
                  <a:cubicBezTo>
                    <a:pt x="3061" y="4453"/>
                    <a:pt x="2977" y="4679"/>
                    <a:pt x="2977" y="4917"/>
                  </a:cubicBezTo>
                  <a:lnTo>
                    <a:pt x="2977" y="5906"/>
                  </a:lnTo>
                  <a:cubicBezTo>
                    <a:pt x="2977" y="6001"/>
                    <a:pt x="3049" y="6096"/>
                    <a:pt x="3156" y="6096"/>
                  </a:cubicBezTo>
                  <a:cubicBezTo>
                    <a:pt x="3239" y="6096"/>
                    <a:pt x="3335" y="6013"/>
                    <a:pt x="3335" y="5906"/>
                  </a:cubicBezTo>
                  <a:lnTo>
                    <a:pt x="3335" y="4917"/>
                  </a:lnTo>
                  <a:cubicBezTo>
                    <a:pt x="3335" y="4763"/>
                    <a:pt x="3394" y="4620"/>
                    <a:pt x="3501" y="4513"/>
                  </a:cubicBezTo>
                  <a:lnTo>
                    <a:pt x="6656" y="1357"/>
                  </a:lnTo>
                  <a:cubicBezTo>
                    <a:pt x="6787" y="1226"/>
                    <a:pt x="6847" y="1024"/>
                    <a:pt x="6799" y="834"/>
                  </a:cubicBezTo>
                  <a:lnTo>
                    <a:pt x="6704" y="405"/>
                  </a:lnTo>
                  <a:lnTo>
                    <a:pt x="6823" y="298"/>
                  </a:lnTo>
                  <a:cubicBezTo>
                    <a:pt x="6895" y="238"/>
                    <a:pt x="6895" y="119"/>
                    <a:pt x="6823" y="60"/>
                  </a:cubicBezTo>
                  <a:cubicBezTo>
                    <a:pt x="6793" y="24"/>
                    <a:pt x="6749" y="6"/>
                    <a:pt x="6704" y="6"/>
                  </a:cubicBezTo>
                  <a:cubicBezTo>
                    <a:pt x="6659" y="6"/>
                    <a:pt x="6615" y="24"/>
                    <a:pt x="6585" y="60"/>
                  </a:cubicBezTo>
                  <a:lnTo>
                    <a:pt x="3156" y="3274"/>
                  </a:lnTo>
                  <a:cubicBezTo>
                    <a:pt x="3132" y="3310"/>
                    <a:pt x="3073" y="3334"/>
                    <a:pt x="3025" y="3334"/>
                  </a:cubicBezTo>
                  <a:lnTo>
                    <a:pt x="2977" y="3334"/>
                  </a:lnTo>
                  <a:cubicBezTo>
                    <a:pt x="2870" y="3334"/>
                    <a:pt x="2787" y="3250"/>
                    <a:pt x="2787" y="3143"/>
                  </a:cubicBezTo>
                  <a:lnTo>
                    <a:pt x="2787" y="3084"/>
                  </a:lnTo>
                  <a:cubicBezTo>
                    <a:pt x="2846" y="3036"/>
                    <a:pt x="2906" y="3000"/>
                    <a:pt x="2942" y="2953"/>
                  </a:cubicBezTo>
                  <a:cubicBezTo>
                    <a:pt x="3204" y="2715"/>
                    <a:pt x="3335" y="2381"/>
                    <a:pt x="3335" y="2024"/>
                  </a:cubicBezTo>
                  <a:lnTo>
                    <a:pt x="3335" y="1703"/>
                  </a:lnTo>
                  <a:lnTo>
                    <a:pt x="3406" y="1572"/>
                  </a:lnTo>
                  <a:cubicBezTo>
                    <a:pt x="3477" y="1417"/>
                    <a:pt x="3525" y="1238"/>
                    <a:pt x="3525" y="1072"/>
                  </a:cubicBezTo>
                  <a:lnTo>
                    <a:pt x="3525" y="179"/>
                  </a:lnTo>
                  <a:cubicBezTo>
                    <a:pt x="3525" y="95"/>
                    <a:pt x="3454" y="0"/>
                    <a:pt x="334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7" name="Google Shape;13962;p91">
              <a:extLst>
                <a:ext uri="{FF2B5EF4-FFF2-40B4-BE49-F238E27FC236}">
                  <a16:creationId xmlns:a16="http://schemas.microsoft.com/office/drawing/2014/main" id="{0FF7AF7B-8373-447C-B1BA-BA44A95E9018}"/>
                </a:ext>
              </a:extLst>
            </p:cNvPr>
            <p:cNvSpPr/>
            <p:nvPr/>
          </p:nvSpPr>
          <p:spPr>
            <a:xfrm>
              <a:off x="1008115" y="2908813"/>
              <a:ext cx="223620" cy="188355"/>
            </a:xfrm>
            <a:custGeom>
              <a:avLst/>
              <a:gdLst/>
              <a:ahLst/>
              <a:cxnLst/>
              <a:rect l="l" t="t" r="r" b="b"/>
              <a:pathLst>
                <a:path w="7026" h="5918" extrusionOk="0">
                  <a:moveTo>
                    <a:pt x="560" y="0"/>
                  </a:moveTo>
                  <a:cubicBezTo>
                    <a:pt x="263" y="0"/>
                    <a:pt x="1" y="238"/>
                    <a:pt x="1" y="548"/>
                  </a:cubicBezTo>
                  <a:lnTo>
                    <a:pt x="1" y="5251"/>
                  </a:lnTo>
                  <a:cubicBezTo>
                    <a:pt x="1" y="5334"/>
                    <a:pt x="84" y="5429"/>
                    <a:pt x="179" y="5429"/>
                  </a:cubicBezTo>
                  <a:cubicBezTo>
                    <a:pt x="287" y="5429"/>
                    <a:pt x="358" y="5358"/>
                    <a:pt x="358" y="5251"/>
                  </a:cubicBezTo>
                  <a:lnTo>
                    <a:pt x="358" y="548"/>
                  </a:lnTo>
                  <a:cubicBezTo>
                    <a:pt x="358" y="441"/>
                    <a:pt x="453" y="357"/>
                    <a:pt x="560" y="357"/>
                  </a:cubicBezTo>
                  <a:lnTo>
                    <a:pt x="6478" y="357"/>
                  </a:lnTo>
                  <a:cubicBezTo>
                    <a:pt x="6585" y="357"/>
                    <a:pt x="6668" y="441"/>
                    <a:pt x="6668" y="548"/>
                  </a:cubicBezTo>
                  <a:lnTo>
                    <a:pt x="6668" y="5370"/>
                  </a:lnTo>
                  <a:cubicBezTo>
                    <a:pt x="6668" y="5477"/>
                    <a:pt x="6585" y="5560"/>
                    <a:pt x="6478" y="5560"/>
                  </a:cubicBezTo>
                  <a:lnTo>
                    <a:pt x="2525" y="5560"/>
                  </a:lnTo>
                  <a:cubicBezTo>
                    <a:pt x="2430" y="5560"/>
                    <a:pt x="2346" y="5632"/>
                    <a:pt x="2346" y="5739"/>
                  </a:cubicBezTo>
                  <a:cubicBezTo>
                    <a:pt x="2346" y="5846"/>
                    <a:pt x="2418" y="5917"/>
                    <a:pt x="2525" y="5917"/>
                  </a:cubicBezTo>
                  <a:lnTo>
                    <a:pt x="6478" y="5917"/>
                  </a:lnTo>
                  <a:cubicBezTo>
                    <a:pt x="6775" y="5917"/>
                    <a:pt x="7025" y="5679"/>
                    <a:pt x="7025" y="5370"/>
                  </a:cubicBezTo>
                  <a:lnTo>
                    <a:pt x="7025" y="548"/>
                  </a:lnTo>
                  <a:cubicBezTo>
                    <a:pt x="7025" y="226"/>
                    <a:pt x="6787" y="0"/>
                    <a:pt x="649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8" name="Google Shape;13963;p91">
              <a:extLst>
                <a:ext uri="{FF2B5EF4-FFF2-40B4-BE49-F238E27FC236}">
                  <a16:creationId xmlns:a16="http://schemas.microsoft.com/office/drawing/2014/main" id="{D7665CC3-C7CA-4DE8-9D44-988B902AD3D6}"/>
                </a:ext>
              </a:extLst>
            </p:cNvPr>
            <p:cNvSpPr/>
            <p:nvPr/>
          </p:nvSpPr>
          <p:spPr>
            <a:xfrm>
              <a:off x="1037301" y="2944046"/>
              <a:ext cx="165248" cy="105763"/>
            </a:xfrm>
            <a:custGeom>
              <a:avLst/>
              <a:gdLst/>
              <a:ahLst/>
              <a:cxnLst/>
              <a:rect l="l" t="t" r="r" b="b"/>
              <a:pathLst>
                <a:path w="5192" h="3323" extrusionOk="0">
                  <a:moveTo>
                    <a:pt x="4084" y="0"/>
                  </a:moveTo>
                  <a:cubicBezTo>
                    <a:pt x="4001" y="0"/>
                    <a:pt x="3906" y="84"/>
                    <a:pt x="3906" y="179"/>
                  </a:cubicBezTo>
                  <a:cubicBezTo>
                    <a:pt x="3906" y="286"/>
                    <a:pt x="3989" y="358"/>
                    <a:pt x="4084" y="358"/>
                  </a:cubicBezTo>
                  <a:lnTo>
                    <a:pt x="4596" y="358"/>
                  </a:lnTo>
                  <a:lnTo>
                    <a:pt x="2691" y="2263"/>
                  </a:lnTo>
                  <a:lnTo>
                    <a:pt x="1882" y="1465"/>
                  </a:lnTo>
                  <a:cubicBezTo>
                    <a:pt x="1846" y="1429"/>
                    <a:pt x="1801" y="1411"/>
                    <a:pt x="1758" y="1411"/>
                  </a:cubicBezTo>
                  <a:cubicBezTo>
                    <a:pt x="1715" y="1411"/>
                    <a:pt x="1673" y="1429"/>
                    <a:pt x="1644" y="1465"/>
                  </a:cubicBezTo>
                  <a:lnTo>
                    <a:pt x="72" y="3036"/>
                  </a:lnTo>
                  <a:cubicBezTo>
                    <a:pt x="1" y="3120"/>
                    <a:pt x="1" y="3215"/>
                    <a:pt x="72" y="3275"/>
                  </a:cubicBezTo>
                  <a:cubicBezTo>
                    <a:pt x="96" y="3310"/>
                    <a:pt x="143" y="3322"/>
                    <a:pt x="191" y="3322"/>
                  </a:cubicBezTo>
                  <a:cubicBezTo>
                    <a:pt x="239" y="3322"/>
                    <a:pt x="274" y="3310"/>
                    <a:pt x="310" y="3275"/>
                  </a:cubicBezTo>
                  <a:lnTo>
                    <a:pt x="1763" y="1822"/>
                  </a:lnTo>
                  <a:lnTo>
                    <a:pt x="2572" y="2620"/>
                  </a:lnTo>
                  <a:cubicBezTo>
                    <a:pt x="2608" y="2661"/>
                    <a:pt x="2653" y="2682"/>
                    <a:pt x="2696" y="2682"/>
                  </a:cubicBezTo>
                  <a:cubicBezTo>
                    <a:pt x="2739" y="2682"/>
                    <a:pt x="2781" y="2661"/>
                    <a:pt x="2810" y="2620"/>
                  </a:cubicBezTo>
                  <a:lnTo>
                    <a:pt x="4835" y="596"/>
                  </a:lnTo>
                  <a:lnTo>
                    <a:pt x="4835" y="1108"/>
                  </a:lnTo>
                  <a:cubicBezTo>
                    <a:pt x="4835" y="1191"/>
                    <a:pt x="4906" y="1286"/>
                    <a:pt x="5013" y="1286"/>
                  </a:cubicBezTo>
                  <a:cubicBezTo>
                    <a:pt x="5120" y="1286"/>
                    <a:pt x="5192" y="1215"/>
                    <a:pt x="5192" y="1108"/>
                  </a:cubicBezTo>
                  <a:lnTo>
                    <a:pt x="5192" y="179"/>
                  </a:lnTo>
                  <a:cubicBezTo>
                    <a:pt x="5192" y="84"/>
                    <a:pt x="5120" y="0"/>
                    <a:pt x="501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59" name="Google Shape;13957;p91">
            <a:extLst>
              <a:ext uri="{FF2B5EF4-FFF2-40B4-BE49-F238E27FC236}">
                <a16:creationId xmlns:a16="http://schemas.microsoft.com/office/drawing/2014/main" id="{1C4E89DC-0C71-45C7-BFD3-7DFAF064CEF3}"/>
              </a:ext>
            </a:extLst>
          </p:cNvPr>
          <p:cNvSpPr/>
          <p:nvPr/>
        </p:nvSpPr>
        <p:spPr>
          <a:xfrm>
            <a:off x="466605" y="2221955"/>
            <a:ext cx="580571" cy="580571"/>
          </a:xfrm>
          <a:custGeom>
            <a:avLst/>
            <a:gdLst/>
            <a:ahLst/>
            <a:cxnLst/>
            <a:rect l="l" t="t" r="r" b="b"/>
            <a:pathLst>
              <a:path w="11693" h="11693" extrusionOk="0">
                <a:moveTo>
                  <a:pt x="10252" y="584"/>
                </a:moveTo>
                <a:lnTo>
                  <a:pt x="10252" y="1263"/>
                </a:lnTo>
                <a:cubicBezTo>
                  <a:pt x="10252" y="1358"/>
                  <a:pt x="10323" y="1429"/>
                  <a:pt x="10406" y="1429"/>
                </a:cubicBezTo>
                <a:lnTo>
                  <a:pt x="11097" y="1429"/>
                </a:lnTo>
                <a:lnTo>
                  <a:pt x="9609" y="2918"/>
                </a:lnTo>
                <a:lnTo>
                  <a:pt x="9001" y="2918"/>
                </a:lnTo>
                <a:lnTo>
                  <a:pt x="9978" y="1941"/>
                </a:lnTo>
                <a:cubicBezTo>
                  <a:pt x="10037" y="1882"/>
                  <a:pt x="10037" y="1751"/>
                  <a:pt x="9978" y="1691"/>
                </a:cubicBezTo>
                <a:cubicBezTo>
                  <a:pt x="9948" y="1667"/>
                  <a:pt x="9903" y="1656"/>
                  <a:pt x="9859" y="1656"/>
                </a:cubicBezTo>
                <a:cubicBezTo>
                  <a:pt x="9814" y="1656"/>
                  <a:pt x="9769" y="1667"/>
                  <a:pt x="9740" y="1691"/>
                </a:cubicBezTo>
                <a:lnTo>
                  <a:pt x="8763" y="2679"/>
                </a:lnTo>
                <a:lnTo>
                  <a:pt x="8763" y="2072"/>
                </a:lnTo>
                <a:lnTo>
                  <a:pt x="10252" y="584"/>
                </a:lnTo>
                <a:close/>
                <a:moveTo>
                  <a:pt x="4739" y="2537"/>
                </a:moveTo>
                <a:cubicBezTo>
                  <a:pt x="5894" y="2537"/>
                  <a:pt x="6942" y="2977"/>
                  <a:pt x="7739" y="3703"/>
                </a:cubicBezTo>
                <a:lnTo>
                  <a:pt x="4620" y="6811"/>
                </a:lnTo>
                <a:cubicBezTo>
                  <a:pt x="4560" y="6870"/>
                  <a:pt x="4560" y="7001"/>
                  <a:pt x="4620" y="7049"/>
                </a:cubicBezTo>
                <a:cubicBezTo>
                  <a:pt x="4656" y="7085"/>
                  <a:pt x="4703" y="7097"/>
                  <a:pt x="4739" y="7097"/>
                </a:cubicBezTo>
                <a:cubicBezTo>
                  <a:pt x="4787" y="7097"/>
                  <a:pt x="4834" y="7085"/>
                  <a:pt x="4858" y="7049"/>
                </a:cubicBezTo>
                <a:lnTo>
                  <a:pt x="5632" y="6275"/>
                </a:lnTo>
                <a:cubicBezTo>
                  <a:pt x="5775" y="6478"/>
                  <a:pt x="5846" y="6692"/>
                  <a:pt x="5846" y="6930"/>
                </a:cubicBezTo>
                <a:cubicBezTo>
                  <a:pt x="5846" y="7549"/>
                  <a:pt x="5358" y="8037"/>
                  <a:pt x="4739" y="8037"/>
                </a:cubicBezTo>
                <a:cubicBezTo>
                  <a:pt x="4132" y="8037"/>
                  <a:pt x="3644" y="7549"/>
                  <a:pt x="3644" y="6930"/>
                </a:cubicBezTo>
                <a:cubicBezTo>
                  <a:pt x="3644" y="6323"/>
                  <a:pt x="4132" y="5835"/>
                  <a:pt x="4739" y="5835"/>
                </a:cubicBezTo>
                <a:cubicBezTo>
                  <a:pt x="4822" y="5835"/>
                  <a:pt x="4882" y="5835"/>
                  <a:pt x="4953" y="5847"/>
                </a:cubicBezTo>
                <a:cubicBezTo>
                  <a:pt x="4962" y="5848"/>
                  <a:pt x="4970" y="5848"/>
                  <a:pt x="4979" y="5848"/>
                </a:cubicBezTo>
                <a:cubicBezTo>
                  <a:pt x="5055" y="5848"/>
                  <a:pt x="5133" y="5801"/>
                  <a:pt x="5144" y="5716"/>
                </a:cubicBezTo>
                <a:cubicBezTo>
                  <a:pt x="5156" y="5620"/>
                  <a:pt x="5096" y="5537"/>
                  <a:pt x="5013" y="5525"/>
                </a:cubicBezTo>
                <a:cubicBezTo>
                  <a:pt x="4918" y="5513"/>
                  <a:pt x="4834" y="5489"/>
                  <a:pt x="4739" y="5489"/>
                </a:cubicBezTo>
                <a:cubicBezTo>
                  <a:pt x="3941" y="5489"/>
                  <a:pt x="3298" y="6144"/>
                  <a:pt x="3298" y="6942"/>
                </a:cubicBezTo>
                <a:cubicBezTo>
                  <a:pt x="3298" y="7740"/>
                  <a:pt x="3953" y="8383"/>
                  <a:pt x="4739" y="8383"/>
                </a:cubicBezTo>
                <a:cubicBezTo>
                  <a:pt x="5549" y="8383"/>
                  <a:pt x="6192" y="7728"/>
                  <a:pt x="6192" y="6942"/>
                </a:cubicBezTo>
                <a:cubicBezTo>
                  <a:pt x="6192" y="6609"/>
                  <a:pt x="6084" y="6299"/>
                  <a:pt x="5870" y="6049"/>
                </a:cubicBezTo>
                <a:lnTo>
                  <a:pt x="6406" y="5513"/>
                </a:lnTo>
                <a:cubicBezTo>
                  <a:pt x="6751" y="5906"/>
                  <a:pt x="6942" y="6418"/>
                  <a:pt x="6942" y="6942"/>
                </a:cubicBezTo>
                <a:cubicBezTo>
                  <a:pt x="6942" y="8156"/>
                  <a:pt x="5965" y="9133"/>
                  <a:pt x="4739" y="9133"/>
                </a:cubicBezTo>
                <a:cubicBezTo>
                  <a:pt x="3525" y="9133"/>
                  <a:pt x="2536" y="8156"/>
                  <a:pt x="2536" y="6942"/>
                </a:cubicBezTo>
                <a:cubicBezTo>
                  <a:pt x="2536" y="5716"/>
                  <a:pt x="3525" y="4739"/>
                  <a:pt x="4739" y="4739"/>
                </a:cubicBezTo>
                <a:cubicBezTo>
                  <a:pt x="5120" y="4739"/>
                  <a:pt x="5477" y="4823"/>
                  <a:pt x="5787" y="5001"/>
                </a:cubicBezTo>
                <a:cubicBezTo>
                  <a:pt x="5812" y="5016"/>
                  <a:pt x="5840" y="5022"/>
                  <a:pt x="5868" y="5022"/>
                </a:cubicBezTo>
                <a:cubicBezTo>
                  <a:pt x="5930" y="5022"/>
                  <a:pt x="5992" y="4988"/>
                  <a:pt x="6025" y="4930"/>
                </a:cubicBezTo>
                <a:cubicBezTo>
                  <a:pt x="6073" y="4834"/>
                  <a:pt x="6037" y="4739"/>
                  <a:pt x="5953" y="4692"/>
                </a:cubicBezTo>
                <a:cubicBezTo>
                  <a:pt x="5572" y="4501"/>
                  <a:pt x="5156" y="4370"/>
                  <a:pt x="4739" y="4370"/>
                </a:cubicBezTo>
                <a:cubicBezTo>
                  <a:pt x="3346" y="4370"/>
                  <a:pt x="2203" y="5525"/>
                  <a:pt x="2203" y="6918"/>
                </a:cubicBezTo>
                <a:cubicBezTo>
                  <a:pt x="2203" y="8323"/>
                  <a:pt x="3346" y="9466"/>
                  <a:pt x="4739" y="9466"/>
                </a:cubicBezTo>
                <a:cubicBezTo>
                  <a:pt x="6144" y="9466"/>
                  <a:pt x="7287" y="8323"/>
                  <a:pt x="7287" y="6918"/>
                </a:cubicBezTo>
                <a:cubicBezTo>
                  <a:pt x="7287" y="6299"/>
                  <a:pt x="7061" y="5716"/>
                  <a:pt x="6668" y="5239"/>
                </a:cubicBezTo>
                <a:lnTo>
                  <a:pt x="7204" y="4704"/>
                </a:lnTo>
                <a:cubicBezTo>
                  <a:pt x="7751" y="5311"/>
                  <a:pt x="8049" y="6085"/>
                  <a:pt x="8049" y="6918"/>
                </a:cubicBezTo>
                <a:cubicBezTo>
                  <a:pt x="8049" y="8740"/>
                  <a:pt x="6561" y="10228"/>
                  <a:pt x="4739" y="10228"/>
                </a:cubicBezTo>
                <a:cubicBezTo>
                  <a:pt x="2929" y="10228"/>
                  <a:pt x="1441" y="8740"/>
                  <a:pt x="1441" y="6918"/>
                </a:cubicBezTo>
                <a:cubicBezTo>
                  <a:pt x="1441" y="5108"/>
                  <a:pt x="2929" y="3620"/>
                  <a:pt x="4739" y="3620"/>
                </a:cubicBezTo>
                <a:cubicBezTo>
                  <a:pt x="5382" y="3620"/>
                  <a:pt x="5989" y="3799"/>
                  <a:pt x="6525" y="4132"/>
                </a:cubicBezTo>
                <a:cubicBezTo>
                  <a:pt x="6558" y="4151"/>
                  <a:pt x="6594" y="4161"/>
                  <a:pt x="6628" y="4161"/>
                </a:cubicBezTo>
                <a:cubicBezTo>
                  <a:pt x="6679" y="4161"/>
                  <a:pt x="6727" y="4139"/>
                  <a:pt x="6763" y="4096"/>
                </a:cubicBezTo>
                <a:cubicBezTo>
                  <a:pt x="6811" y="4025"/>
                  <a:pt x="6799" y="3918"/>
                  <a:pt x="6727" y="3858"/>
                </a:cubicBezTo>
                <a:cubicBezTo>
                  <a:pt x="6144" y="3477"/>
                  <a:pt x="5453" y="3275"/>
                  <a:pt x="4763" y="3275"/>
                </a:cubicBezTo>
                <a:cubicBezTo>
                  <a:pt x="2751" y="3275"/>
                  <a:pt x="1108" y="4918"/>
                  <a:pt x="1108" y="6918"/>
                </a:cubicBezTo>
                <a:cubicBezTo>
                  <a:pt x="1108" y="8930"/>
                  <a:pt x="2751" y="10573"/>
                  <a:pt x="4763" y="10573"/>
                </a:cubicBezTo>
                <a:cubicBezTo>
                  <a:pt x="6763" y="10573"/>
                  <a:pt x="8406" y="8930"/>
                  <a:pt x="8406" y="6918"/>
                </a:cubicBezTo>
                <a:cubicBezTo>
                  <a:pt x="8406" y="6013"/>
                  <a:pt x="8061" y="5132"/>
                  <a:pt x="7454" y="4465"/>
                </a:cubicBezTo>
                <a:lnTo>
                  <a:pt x="7989" y="3930"/>
                </a:lnTo>
                <a:cubicBezTo>
                  <a:pt x="8704" y="4739"/>
                  <a:pt x="9144" y="5775"/>
                  <a:pt x="9144" y="6942"/>
                </a:cubicBezTo>
                <a:cubicBezTo>
                  <a:pt x="9144" y="9359"/>
                  <a:pt x="7168" y="11347"/>
                  <a:pt x="4739" y="11347"/>
                </a:cubicBezTo>
                <a:cubicBezTo>
                  <a:pt x="2322" y="11347"/>
                  <a:pt x="334" y="9359"/>
                  <a:pt x="334" y="6942"/>
                </a:cubicBezTo>
                <a:cubicBezTo>
                  <a:pt x="334" y="4513"/>
                  <a:pt x="2322" y="2537"/>
                  <a:pt x="4739" y="2537"/>
                </a:cubicBezTo>
                <a:close/>
                <a:moveTo>
                  <a:pt x="10403" y="1"/>
                </a:moveTo>
                <a:cubicBezTo>
                  <a:pt x="10360" y="1"/>
                  <a:pt x="10315" y="16"/>
                  <a:pt x="10275" y="48"/>
                </a:cubicBezTo>
                <a:lnTo>
                  <a:pt x="8466" y="1882"/>
                </a:lnTo>
                <a:cubicBezTo>
                  <a:pt x="8430" y="1906"/>
                  <a:pt x="8418" y="1953"/>
                  <a:pt x="8418" y="1989"/>
                </a:cubicBezTo>
                <a:lnTo>
                  <a:pt x="8418" y="3025"/>
                </a:lnTo>
                <a:lnTo>
                  <a:pt x="7978" y="3465"/>
                </a:lnTo>
                <a:cubicBezTo>
                  <a:pt x="7120" y="2679"/>
                  <a:pt x="5989" y="2203"/>
                  <a:pt x="4739" y="2203"/>
                </a:cubicBezTo>
                <a:cubicBezTo>
                  <a:pt x="2120" y="2203"/>
                  <a:pt x="0" y="4334"/>
                  <a:pt x="0" y="6954"/>
                </a:cubicBezTo>
                <a:cubicBezTo>
                  <a:pt x="0" y="9573"/>
                  <a:pt x="2120" y="11692"/>
                  <a:pt x="4739" y="11692"/>
                </a:cubicBezTo>
                <a:cubicBezTo>
                  <a:pt x="7358" y="11692"/>
                  <a:pt x="9490" y="9573"/>
                  <a:pt x="9490" y="6954"/>
                </a:cubicBezTo>
                <a:cubicBezTo>
                  <a:pt x="9490" y="5704"/>
                  <a:pt x="9013" y="4573"/>
                  <a:pt x="8228" y="3715"/>
                </a:cubicBezTo>
                <a:lnTo>
                  <a:pt x="8668" y="3275"/>
                </a:lnTo>
                <a:lnTo>
                  <a:pt x="9704" y="3275"/>
                </a:lnTo>
                <a:cubicBezTo>
                  <a:pt x="9740" y="3275"/>
                  <a:pt x="9787" y="3263"/>
                  <a:pt x="9823" y="3227"/>
                </a:cubicBezTo>
                <a:lnTo>
                  <a:pt x="11645" y="1394"/>
                </a:lnTo>
                <a:cubicBezTo>
                  <a:pt x="11680" y="1346"/>
                  <a:pt x="11692" y="1263"/>
                  <a:pt x="11668" y="1203"/>
                </a:cubicBezTo>
                <a:cubicBezTo>
                  <a:pt x="11633" y="1144"/>
                  <a:pt x="11573" y="1096"/>
                  <a:pt x="11502" y="1096"/>
                </a:cubicBezTo>
                <a:lnTo>
                  <a:pt x="10573" y="1096"/>
                </a:lnTo>
                <a:lnTo>
                  <a:pt x="10573" y="179"/>
                </a:lnTo>
                <a:cubicBezTo>
                  <a:pt x="10573" y="108"/>
                  <a:pt x="10537" y="48"/>
                  <a:pt x="10466" y="12"/>
                </a:cubicBezTo>
                <a:cubicBezTo>
                  <a:pt x="10446" y="5"/>
                  <a:pt x="10425" y="1"/>
                  <a:pt x="10403" y="1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0" name="Google Shape;13208;p89">
            <a:extLst>
              <a:ext uri="{FF2B5EF4-FFF2-40B4-BE49-F238E27FC236}">
                <a16:creationId xmlns:a16="http://schemas.microsoft.com/office/drawing/2014/main" id="{0E6EFA22-243A-4DAC-977D-238F24E55FBA}"/>
              </a:ext>
            </a:extLst>
          </p:cNvPr>
          <p:cNvGrpSpPr/>
          <p:nvPr/>
        </p:nvGrpSpPr>
        <p:grpSpPr>
          <a:xfrm>
            <a:off x="353555" y="3958015"/>
            <a:ext cx="513755" cy="513755"/>
            <a:chOff x="1421638" y="4125629"/>
            <a:chExt cx="374709" cy="374010"/>
          </a:xfrm>
        </p:grpSpPr>
        <p:sp>
          <p:nvSpPr>
            <p:cNvPr id="61" name="Google Shape;13209;p89">
              <a:extLst>
                <a:ext uri="{FF2B5EF4-FFF2-40B4-BE49-F238E27FC236}">
                  <a16:creationId xmlns:a16="http://schemas.microsoft.com/office/drawing/2014/main" id="{39E9E1EC-B2CC-4F13-922B-7AB197F97175}"/>
                </a:ext>
              </a:extLst>
            </p:cNvPr>
            <p:cNvSpPr/>
            <p:nvPr/>
          </p:nvSpPr>
          <p:spPr>
            <a:xfrm>
              <a:off x="1421638" y="4265954"/>
              <a:ext cx="374709" cy="233685"/>
            </a:xfrm>
            <a:custGeom>
              <a:avLst/>
              <a:gdLst/>
              <a:ahLst/>
              <a:cxnLst/>
              <a:rect l="l" t="t" r="r" b="b"/>
              <a:pathLst>
                <a:path w="11800" h="7359" extrusionOk="0">
                  <a:moveTo>
                    <a:pt x="3180" y="3298"/>
                  </a:moveTo>
                  <a:lnTo>
                    <a:pt x="3180" y="7001"/>
                  </a:lnTo>
                  <a:lnTo>
                    <a:pt x="1691" y="7001"/>
                  </a:lnTo>
                  <a:lnTo>
                    <a:pt x="1691" y="3298"/>
                  </a:lnTo>
                  <a:close/>
                  <a:moveTo>
                    <a:pt x="6680" y="2370"/>
                  </a:moveTo>
                  <a:lnTo>
                    <a:pt x="6680" y="7001"/>
                  </a:lnTo>
                  <a:lnTo>
                    <a:pt x="5192" y="7001"/>
                  </a:lnTo>
                  <a:lnTo>
                    <a:pt x="5192" y="2370"/>
                  </a:lnTo>
                  <a:close/>
                  <a:moveTo>
                    <a:pt x="10180" y="345"/>
                  </a:moveTo>
                  <a:lnTo>
                    <a:pt x="10180" y="7001"/>
                  </a:lnTo>
                  <a:lnTo>
                    <a:pt x="8692" y="7001"/>
                  </a:lnTo>
                  <a:lnTo>
                    <a:pt x="8692" y="345"/>
                  </a:lnTo>
                  <a:close/>
                  <a:moveTo>
                    <a:pt x="8502" y="0"/>
                  </a:moveTo>
                  <a:cubicBezTo>
                    <a:pt x="8406" y="0"/>
                    <a:pt x="8323" y="84"/>
                    <a:pt x="8323" y="179"/>
                  </a:cubicBezTo>
                  <a:lnTo>
                    <a:pt x="8323" y="7001"/>
                  </a:lnTo>
                  <a:lnTo>
                    <a:pt x="7013" y="7001"/>
                  </a:lnTo>
                  <a:lnTo>
                    <a:pt x="7013" y="2203"/>
                  </a:lnTo>
                  <a:cubicBezTo>
                    <a:pt x="7013" y="2120"/>
                    <a:pt x="6930" y="2024"/>
                    <a:pt x="6835" y="2024"/>
                  </a:cubicBezTo>
                  <a:lnTo>
                    <a:pt x="4989" y="2024"/>
                  </a:lnTo>
                  <a:cubicBezTo>
                    <a:pt x="4894" y="2024"/>
                    <a:pt x="4811" y="2108"/>
                    <a:pt x="4811" y="2203"/>
                  </a:cubicBezTo>
                  <a:lnTo>
                    <a:pt x="4811" y="7001"/>
                  </a:lnTo>
                  <a:lnTo>
                    <a:pt x="3501" y="7001"/>
                  </a:lnTo>
                  <a:lnTo>
                    <a:pt x="3501" y="3132"/>
                  </a:lnTo>
                  <a:cubicBezTo>
                    <a:pt x="3501" y="3036"/>
                    <a:pt x="3418" y="2953"/>
                    <a:pt x="3322" y="2953"/>
                  </a:cubicBezTo>
                  <a:lnTo>
                    <a:pt x="1477" y="2953"/>
                  </a:lnTo>
                  <a:cubicBezTo>
                    <a:pt x="1382" y="2953"/>
                    <a:pt x="1298" y="3024"/>
                    <a:pt x="1298" y="3132"/>
                  </a:cubicBezTo>
                  <a:lnTo>
                    <a:pt x="1298" y="7001"/>
                  </a:lnTo>
                  <a:lnTo>
                    <a:pt x="179" y="7001"/>
                  </a:lnTo>
                  <a:cubicBezTo>
                    <a:pt x="84" y="7001"/>
                    <a:pt x="1" y="7073"/>
                    <a:pt x="1" y="7180"/>
                  </a:cubicBezTo>
                  <a:cubicBezTo>
                    <a:pt x="1" y="7287"/>
                    <a:pt x="72" y="7358"/>
                    <a:pt x="179" y="7358"/>
                  </a:cubicBezTo>
                  <a:lnTo>
                    <a:pt x="11597" y="7358"/>
                  </a:lnTo>
                  <a:cubicBezTo>
                    <a:pt x="11681" y="7358"/>
                    <a:pt x="11776" y="7287"/>
                    <a:pt x="11776" y="7180"/>
                  </a:cubicBezTo>
                  <a:cubicBezTo>
                    <a:pt x="11800" y="7073"/>
                    <a:pt x="11728" y="7001"/>
                    <a:pt x="11633" y="7001"/>
                  </a:cubicBezTo>
                  <a:lnTo>
                    <a:pt x="10526" y="7001"/>
                  </a:lnTo>
                  <a:lnTo>
                    <a:pt x="10526" y="179"/>
                  </a:lnTo>
                  <a:cubicBezTo>
                    <a:pt x="10526" y="95"/>
                    <a:pt x="10442" y="0"/>
                    <a:pt x="1034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2" name="Google Shape;13210;p89">
              <a:extLst>
                <a:ext uri="{FF2B5EF4-FFF2-40B4-BE49-F238E27FC236}">
                  <a16:creationId xmlns:a16="http://schemas.microsoft.com/office/drawing/2014/main" id="{2EE4B11F-8EBB-4418-86A3-29E6EC7BC65C}"/>
                </a:ext>
              </a:extLst>
            </p:cNvPr>
            <p:cNvSpPr/>
            <p:nvPr/>
          </p:nvSpPr>
          <p:spPr>
            <a:xfrm>
              <a:off x="1428052" y="4125629"/>
              <a:ext cx="356958" cy="215585"/>
            </a:xfrm>
            <a:custGeom>
              <a:avLst/>
              <a:gdLst/>
              <a:ahLst/>
              <a:cxnLst/>
              <a:rect l="l" t="t" r="r" b="b"/>
              <a:pathLst>
                <a:path w="11241" h="6789" extrusionOk="0">
                  <a:moveTo>
                    <a:pt x="10668" y="0"/>
                  </a:moveTo>
                  <a:cubicBezTo>
                    <a:pt x="10653" y="0"/>
                    <a:pt x="10637" y="1"/>
                    <a:pt x="10621" y="2"/>
                  </a:cubicBezTo>
                  <a:lnTo>
                    <a:pt x="9145" y="181"/>
                  </a:lnTo>
                  <a:cubicBezTo>
                    <a:pt x="8847" y="216"/>
                    <a:pt x="8633" y="490"/>
                    <a:pt x="8669" y="788"/>
                  </a:cubicBezTo>
                  <a:cubicBezTo>
                    <a:pt x="8691" y="1064"/>
                    <a:pt x="8938" y="1268"/>
                    <a:pt x="9211" y="1268"/>
                  </a:cubicBezTo>
                  <a:cubicBezTo>
                    <a:pt x="9232" y="1268"/>
                    <a:pt x="9254" y="1267"/>
                    <a:pt x="9276" y="1264"/>
                  </a:cubicBezTo>
                  <a:lnTo>
                    <a:pt x="9395" y="1252"/>
                  </a:lnTo>
                  <a:lnTo>
                    <a:pt x="9395" y="1252"/>
                  </a:lnTo>
                  <a:cubicBezTo>
                    <a:pt x="7597" y="3348"/>
                    <a:pt x="5442" y="4443"/>
                    <a:pt x="3918" y="4979"/>
                  </a:cubicBezTo>
                  <a:cubicBezTo>
                    <a:pt x="2025" y="5657"/>
                    <a:pt x="561" y="5717"/>
                    <a:pt x="537" y="5717"/>
                  </a:cubicBezTo>
                  <a:cubicBezTo>
                    <a:pt x="239" y="5729"/>
                    <a:pt x="1" y="5967"/>
                    <a:pt x="25" y="6265"/>
                  </a:cubicBezTo>
                  <a:cubicBezTo>
                    <a:pt x="37" y="6562"/>
                    <a:pt x="275" y="6789"/>
                    <a:pt x="561" y="6789"/>
                  </a:cubicBezTo>
                  <a:lnTo>
                    <a:pt x="572" y="6789"/>
                  </a:lnTo>
                  <a:cubicBezTo>
                    <a:pt x="632" y="6789"/>
                    <a:pt x="2192" y="6729"/>
                    <a:pt x="4263" y="6003"/>
                  </a:cubicBezTo>
                  <a:cubicBezTo>
                    <a:pt x="5418" y="5586"/>
                    <a:pt x="6514" y="5050"/>
                    <a:pt x="7490" y="4383"/>
                  </a:cubicBezTo>
                  <a:cubicBezTo>
                    <a:pt x="7561" y="4324"/>
                    <a:pt x="7597" y="4217"/>
                    <a:pt x="7538" y="4145"/>
                  </a:cubicBezTo>
                  <a:cubicBezTo>
                    <a:pt x="7501" y="4093"/>
                    <a:pt x="7445" y="4065"/>
                    <a:pt x="7391" y="4065"/>
                  </a:cubicBezTo>
                  <a:cubicBezTo>
                    <a:pt x="7358" y="4065"/>
                    <a:pt x="7326" y="4075"/>
                    <a:pt x="7299" y="4098"/>
                  </a:cubicBezTo>
                  <a:cubicBezTo>
                    <a:pt x="6335" y="4753"/>
                    <a:pt x="5275" y="5288"/>
                    <a:pt x="4144" y="5693"/>
                  </a:cubicBezTo>
                  <a:cubicBezTo>
                    <a:pt x="2132" y="6408"/>
                    <a:pt x="632" y="6467"/>
                    <a:pt x="561" y="6467"/>
                  </a:cubicBezTo>
                  <a:cubicBezTo>
                    <a:pt x="453" y="6467"/>
                    <a:pt x="358" y="6372"/>
                    <a:pt x="358" y="6265"/>
                  </a:cubicBezTo>
                  <a:cubicBezTo>
                    <a:pt x="358" y="6169"/>
                    <a:pt x="441" y="6074"/>
                    <a:pt x="561" y="6062"/>
                  </a:cubicBezTo>
                  <a:cubicBezTo>
                    <a:pt x="572" y="6062"/>
                    <a:pt x="2085" y="6003"/>
                    <a:pt x="4037" y="5300"/>
                  </a:cubicBezTo>
                  <a:cubicBezTo>
                    <a:pt x="5680" y="4717"/>
                    <a:pt x="8026" y="3514"/>
                    <a:pt x="9943" y="1133"/>
                  </a:cubicBezTo>
                  <a:cubicBezTo>
                    <a:pt x="10035" y="1018"/>
                    <a:pt x="9949" y="847"/>
                    <a:pt x="9813" y="847"/>
                  </a:cubicBezTo>
                  <a:cubicBezTo>
                    <a:pt x="9809" y="847"/>
                    <a:pt x="9804" y="847"/>
                    <a:pt x="9800" y="847"/>
                  </a:cubicBezTo>
                  <a:lnTo>
                    <a:pt x="9252" y="931"/>
                  </a:lnTo>
                  <a:cubicBezTo>
                    <a:pt x="9244" y="932"/>
                    <a:pt x="9236" y="932"/>
                    <a:pt x="9228" y="932"/>
                  </a:cubicBezTo>
                  <a:cubicBezTo>
                    <a:pt x="9139" y="932"/>
                    <a:pt x="9049" y="874"/>
                    <a:pt x="9038" y="776"/>
                  </a:cubicBezTo>
                  <a:cubicBezTo>
                    <a:pt x="9014" y="657"/>
                    <a:pt x="9085" y="550"/>
                    <a:pt x="9204" y="538"/>
                  </a:cubicBezTo>
                  <a:lnTo>
                    <a:pt x="10681" y="359"/>
                  </a:lnTo>
                  <a:cubicBezTo>
                    <a:pt x="10688" y="358"/>
                    <a:pt x="10696" y="358"/>
                    <a:pt x="10703" y="358"/>
                  </a:cubicBezTo>
                  <a:cubicBezTo>
                    <a:pt x="10812" y="358"/>
                    <a:pt x="10895" y="438"/>
                    <a:pt x="10895" y="550"/>
                  </a:cubicBezTo>
                  <a:lnTo>
                    <a:pt x="10895" y="2026"/>
                  </a:lnTo>
                  <a:cubicBezTo>
                    <a:pt x="10895" y="2133"/>
                    <a:pt x="10812" y="2217"/>
                    <a:pt x="10705" y="2217"/>
                  </a:cubicBezTo>
                  <a:cubicBezTo>
                    <a:pt x="10598" y="2217"/>
                    <a:pt x="10514" y="2133"/>
                    <a:pt x="10514" y="2026"/>
                  </a:cubicBezTo>
                  <a:lnTo>
                    <a:pt x="10514" y="1586"/>
                  </a:lnTo>
                  <a:cubicBezTo>
                    <a:pt x="10514" y="1502"/>
                    <a:pt x="10467" y="1443"/>
                    <a:pt x="10407" y="1419"/>
                  </a:cubicBezTo>
                  <a:cubicBezTo>
                    <a:pt x="10387" y="1409"/>
                    <a:pt x="10368" y="1405"/>
                    <a:pt x="10349" y="1405"/>
                  </a:cubicBezTo>
                  <a:cubicBezTo>
                    <a:pt x="10298" y="1405"/>
                    <a:pt x="10251" y="1435"/>
                    <a:pt x="10217" y="1478"/>
                  </a:cubicBezTo>
                  <a:cubicBezTo>
                    <a:pt x="9574" y="2264"/>
                    <a:pt x="8835" y="2979"/>
                    <a:pt x="8026" y="3610"/>
                  </a:cubicBezTo>
                  <a:cubicBezTo>
                    <a:pt x="7954" y="3669"/>
                    <a:pt x="7942" y="3764"/>
                    <a:pt x="8002" y="3848"/>
                  </a:cubicBezTo>
                  <a:cubicBezTo>
                    <a:pt x="8036" y="3888"/>
                    <a:pt x="8081" y="3910"/>
                    <a:pt x="8129" y="3910"/>
                  </a:cubicBezTo>
                  <a:cubicBezTo>
                    <a:pt x="8166" y="3910"/>
                    <a:pt x="8204" y="3897"/>
                    <a:pt x="8240" y="3872"/>
                  </a:cubicBezTo>
                  <a:cubicBezTo>
                    <a:pt x="8931" y="3336"/>
                    <a:pt x="9585" y="2729"/>
                    <a:pt x="10169" y="2062"/>
                  </a:cubicBezTo>
                  <a:cubicBezTo>
                    <a:pt x="10181" y="2336"/>
                    <a:pt x="10419" y="2574"/>
                    <a:pt x="10705" y="2574"/>
                  </a:cubicBezTo>
                  <a:cubicBezTo>
                    <a:pt x="11002" y="2574"/>
                    <a:pt x="11240" y="2336"/>
                    <a:pt x="11240" y="2038"/>
                  </a:cubicBezTo>
                  <a:lnTo>
                    <a:pt x="11240" y="573"/>
                  </a:lnTo>
                  <a:cubicBezTo>
                    <a:pt x="11240" y="395"/>
                    <a:pt x="11169" y="240"/>
                    <a:pt x="11050" y="133"/>
                  </a:cubicBezTo>
                  <a:cubicBezTo>
                    <a:pt x="10943" y="47"/>
                    <a:pt x="10807" y="0"/>
                    <a:pt x="1066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90338FE2-2945-4D27-8CBE-08FF7BAB7FF3}"/>
              </a:ext>
            </a:extLst>
          </p:cNvPr>
          <p:cNvGrpSpPr/>
          <p:nvPr/>
        </p:nvGrpSpPr>
        <p:grpSpPr>
          <a:xfrm>
            <a:off x="89048" y="4774168"/>
            <a:ext cx="339278" cy="369332"/>
            <a:chOff x="1795928" y="4716054"/>
            <a:chExt cx="339278" cy="369332"/>
          </a:xfrm>
        </p:grpSpPr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FFD7B625-88B8-4532-82B8-B30096A271C6}"/>
                </a:ext>
              </a:extLst>
            </p:cNvPr>
            <p:cNvCxnSpPr/>
            <p:nvPr/>
          </p:nvCxnSpPr>
          <p:spPr>
            <a:xfrm>
              <a:off x="1795928" y="4751198"/>
              <a:ext cx="33927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A42B7FE-0848-4EFF-9790-C4770C82DFC1}"/>
                </a:ext>
              </a:extLst>
            </p:cNvPr>
            <p:cNvSpPr txBox="1"/>
            <p:nvPr/>
          </p:nvSpPr>
          <p:spPr>
            <a:xfrm>
              <a:off x="1801757" y="4716054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8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1948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Рисунок 201">
            <a:extLst>
              <a:ext uri="{FF2B5EF4-FFF2-40B4-BE49-F238E27FC236}">
                <a16:creationId xmlns:a16="http://schemas.microsoft.com/office/drawing/2014/main" id="{C324FE8D-12C0-4EA9-9CA5-AC97B6897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118" y="1993080"/>
            <a:ext cx="1475162" cy="1013006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44F26938-AD3E-410E-8CA8-51D0D17F4420}"/>
              </a:ext>
            </a:extLst>
          </p:cNvPr>
          <p:cNvSpPr txBox="1"/>
          <p:nvPr/>
        </p:nvSpPr>
        <p:spPr>
          <a:xfrm>
            <a:off x="1034811" y="1847099"/>
            <a:ext cx="79927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510</a:t>
            </a:r>
          </a:p>
          <a:p>
            <a:pPr algn="ctr"/>
            <a:r>
              <a:rPr lang="ru-RU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студентов</a:t>
            </a:r>
          </a:p>
        </p:txBody>
      </p:sp>
      <p:sp>
        <p:nvSpPr>
          <p:cNvPr id="296" name="Google Shape;296;p42"/>
          <p:cNvSpPr txBox="1">
            <a:spLocks noGrp="1"/>
          </p:cNvSpPr>
          <p:nvPr>
            <p:ph type="title"/>
          </p:nvPr>
        </p:nvSpPr>
        <p:spPr>
          <a:xfrm>
            <a:off x="97962" y="9127"/>
            <a:ext cx="2716110" cy="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Общие сведения</a:t>
            </a:r>
            <a:endParaRPr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C3CF80-6052-4B3C-A327-A299EAB0F873}"/>
              </a:ext>
            </a:extLst>
          </p:cNvPr>
          <p:cNvSpPr txBox="1"/>
          <p:nvPr/>
        </p:nvSpPr>
        <p:spPr>
          <a:xfrm>
            <a:off x="1456017" y="513448"/>
            <a:ext cx="1174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 создания </a:t>
            </a:r>
          </a:p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колледжа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018028-3C52-41F3-B0D4-57045AE26648}"/>
              </a:ext>
            </a:extLst>
          </p:cNvPr>
          <p:cNvSpPr txBox="1"/>
          <p:nvPr/>
        </p:nvSpPr>
        <p:spPr>
          <a:xfrm>
            <a:off x="3651908" y="516336"/>
            <a:ext cx="920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общая </a:t>
            </a:r>
          </a:p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площадь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8BA09F3D-DA90-4A76-8483-25896D073731}"/>
              </a:ext>
            </a:extLst>
          </p:cNvPr>
          <p:cNvCxnSpPr>
            <a:cxnSpLocks/>
          </p:cNvCxnSpPr>
          <p:nvPr/>
        </p:nvCxnSpPr>
        <p:spPr>
          <a:xfrm>
            <a:off x="443901" y="1119333"/>
            <a:ext cx="825619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0493BC7-1C44-44F2-857C-304C4BC01DDA}"/>
              </a:ext>
            </a:extLst>
          </p:cNvPr>
          <p:cNvSpPr/>
          <p:nvPr/>
        </p:nvSpPr>
        <p:spPr>
          <a:xfrm>
            <a:off x="655687" y="597842"/>
            <a:ext cx="787791" cy="292875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1992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540C114-7D93-42C2-898C-9A34328D2714}"/>
              </a:ext>
            </a:extLst>
          </p:cNvPr>
          <p:cNvSpPr/>
          <p:nvPr/>
        </p:nvSpPr>
        <p:spPr>
          <a:xfrm>
            <a:off x="2639231" y="603556"/>
            <a:ext cx="1012677" cy="292875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8306,1 м2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430A998-D8A2-49EC-9F19-612C9D261A50}"/>
              </a:ext>
            </a:extLst>
          </p:cNvPr>
          <p:cNvSpPr/>
          <p:nvPr/>
        </p:nvSpPr>
        <p:spPr>
          <a:xfrm>
            <a:off x="4572010" y="606844"/>
            <a:ext cx="1021834" cy="292875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547 мест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D850E6E-A55C-424E-BCC8-2F8EFC076AEC}"/>
              </a:ext>
            </a:extLst>
          </p:cNvPr>
          <p:cNvSpPr txBox="1"/>
          <p:nvPr/>
        </p:nvSpPr>
        <p:spPr>
          <a:xfrm>
            <a:off x="5593844" y="522448"/>
            <a:ext cx="1096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проектная </a:t>
            </a:r>
          </a:p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мощность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7BE0AF8-F75D-4BAB-A58A-58B76AF2EE5B}"/>
              </a:ext>
            </a:extLst>
          </p:cNvPr>
          <p:cNvSpPr/>
          <p:nvPr/>
        </p:nvSpPr>
        <p:spPr>
          <a:xfrm>
            <a:off x="6513946" y="624149"/>
            <a:ext cx="787791" cy="292875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1A415F-C404-46AB-A8EF-0686F2231F08}"/>
              </a:ext>
            </a:extLst>
          </p:cNvPr>
          <p:cNvSpPr txBox="1"/>
          <p:nvPr/>
        </p:nvSpPr>
        <p:spPr>
          <a:xfrm>
            <a:off x="7301737" y="632086"/>
            <a:ext cx="1096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лабораторий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1847C4-5262-44AB-AEE6-136599D339BF}"/>
              </a:ext>
            </a:extLst>
          </p:cNvPr>
          <p:cNvSpPr txBox="1"/>
          <p:nvPr/>
        </p:nvSpPr>
        <p:spPr>
          <a:xfrm>
            <a:off x="638504" y="1194466"/>
            <a:ext cx="10744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ПИР</a:t>
            </a:r>
          </a:p>
          <a:p>
            <a:pPr algn="ctr"/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2015-2017 </a:t>
            </a:r>
            <a:r>
              <a:rPr lang="ru-RU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г.г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DE9D43-CFA9-419C-A503-949BA92BC401}"/>
              </a:ext>
            </a:extLst>
          </p:cNvPr>
          <p:cNvSpPr txBox="1"/>
          <p:nvPr/>
        </p:nvSpPr>
        <p:spPr>
          <a:xfrm>
            <a:off x="3136214" y="1184581"/>
            <a:ext cx="1579446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ЖАС МАМАН</a:t>
            </a:r>
          </a:p>
          <a:p>
            <a:pPr algn="ctr"/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2020-2021 </a:t>
            </a:r>
            <a:r>
              <a:rPr lang="ru-RU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г.г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D95CDA-3625-415D-98E5-7E595D269DA0}"/>
              </a:ext>
            </a:extLst>
          </p:cNvPr>
          <p:cNvSpPr txBox="1"/>
          <p:nvPr/>
        </p:nvSpPr>
        <p:spPr>
          <a:xfrm>
            <a:off x="6142062" y="1195766"/>
            <a:ext cx="1861809" cy="500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СОЦ.ПАРТНЕРЫ</a:t>
            </a:r>
          </a:p>
          <a:p>
            <a:pPr algn="ctr"/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2022-2023 </a:t>
            </a:r>
            <a:r>
              <a:rPr lang="ru-RU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г.г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FE864C-921F-425A-991D-88F7D93F8DD0}"/>
              </a:ext>
            </a:extLst>
          </p:cNvPr>
          <p:cNvSpPr txBox="1"/>
          <p:nvPr/>
        </p:nvSpPr>
        <p:spPr>
          <a:xfrm>
            <a:off x="7964005" y="1186771"/>
            <a:ext cx="8683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272</a:t>
            </a:r>
          </a:p>
          <a:p>
            <a:r>
              <a:rPr lang="ru-RU" sz="11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тыс.</a:t>
            </a:r>
            <a:r>
              <a:rPr lang="en-US" sz="11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$</a:t>
            </a:r>
            <a:endParaRPr lang="ru-RU" sz="12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289C9EF-F23F-4A34-AE99-47B29F9FA265}"/>
              </a:ext>
            </a:extLst>
          </p:cNvPr>
          <p:cNvSpPr txBox="1"/>
          <p:nvPr/>
        </p:nvSpPr>
        <p:spPr>
          <a:xfrm>
            <a:off x="4653536" y="1176887"/>
            <a:ext cx="8683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230,3</a:t>
            </a:r>
            <a:r>
              <a:rPr lang="ru-RU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млн.тг</a:t>
            </a:r>
            <a:r>
              <a:rPr lang="ru-RU" sz="11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2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648C38-C8DF-4265-B513-898787B9E52C}"/>
              </a:ext>
            </a:extLst>
          </p:cNvPr>
          <p:cNvSpPr txBox="1"/>
          <p:nvPr/>
        </p:nvSpPr>
        <p:spPr>
          <a:xfrm>
            <a:off x="1647688" y="1179078"/>
            <a:ext cx="8683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34,6</a:t>
            </a:r>
            <a:r>
              <a:rPr lang="ru-RU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млн.тг</a:t>
            </a:r>
            <a:r>
              <a:rPr lang="ru-RU" sz="11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12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C9A13575-BF2C-4985-8688-6E2215222CD9}"/>
              </a:ext>
            </a:extLst>
          </p:cNvPr>
          <p:cNvCxnSpPr>
            <a:cxnSpLocks/>
          </p:cNvCxnSpPr>
          <p:nvPr/>
        </p:nvCxnSpPr>
        <p:spPr>
          <a:xfrm>
            <a:off x="443901" y="1836883"/>
            <a:ext cx="825619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oogle Shape;10645;p57">
            <a:extLst>
              <a:ext uri="{FF2B5EF4-FFF2-40B4-BE49-F238E27FC236}">
                <a16:creationId xmlns:a16="http://schemas.microsoft.com/office/drawing/2014/main" id="{EE5E931C-C604-4CBA-A007-40D908D249E4}"/>
              </a:ext>
            </a:extLst>
          </p:cNvPr>
          <p:cNvGrpSpPr/>
          <p:nvPr/>
        </p:nvGrpSpPr>
        <p:grpSpPr>
          <a:xfrm>
            <a:off x="564399" y="1939733"/>
            <a:ext cx="372673" cy="284598"/>
            <a:chOff x="5776798" y="3409778"/>
            <a:chExt cx="346379" cy="264518"/>
          </a:xfrm>
        </p:grpSpPr>
        <p:sp>
          <p:nvSpPr>
            <p:cNvPr id="34" name="Google Shape;10646;p57">
              <a:extLst>
                <a:ext uri="{FF2B5EF4-FFF2-40B4-BE49-F238E27FC236}">
                  <a16:creationId xmlns:a16="http://schemas.microsoft.com/office/drawing/2014/main" id="{B25F584F-DA07-41C5-9F97-6DEE3D36C7C5}"/>
                </a:ext>
              </a:extLst>
            </p:cNvPr>
            <p:cNvSpPr/>
            <p:nvPr/>
          </p:nvSpPr>
          <p:spPr>
            <a:xfrm>
              <a:off x="589010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1" y="1013"/>
                    <a:pt x="167" y="1013"/>
                  </a:cubicBezTo>
                  <a:cubicBezTo>
                    <a:pt x="250" y="1013"/>
                    <a:pt x="321" y="929"/>
                    <a:pt x="321" y="846"/>
                  </a:cubicBezTo>
                  <a:lnTo>
                    <a:pt x="321" y="143"/>
                  </a:lnTo>
                  <a:cubicBezTo>
                    <a:pt x="321" y="60"/>
                    <a:pt x="250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647;p57">
              <a:extLst>
                <a:ext uri="{FF2B5EF4-FFF2-40B4-BE49-F238E27FC236}">
                  <a16:creationId xmlns:a16="http://schemas.microsoft.com/office/drawing/2014/main" id="{C7F23F45-6599-4C62-9E7E-589BBB6E8046}"/>
                </a:ext>
              </a:extLst>
            </p:cNvPr>
            <p:cNvSpPr/>
            <p:nvPr/>
          </p:nvSpPr>
          <p:spPr>
            <a:xfrm>
              <a:off x="5998094" y="3642055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lnTo>
                    <a:pt x="0" y="846"/>
                  </a:lnTo>
                  <a:cubicBezTo>
                    <a:pt x="0" y="929"/>
                    <a:pt x="72" y="1013"/>
                    <a:pt x="167" y="1013"/>
                  </a:cubicBezTo>
                  <a:cubicBezTo>
                    <a:pt x="250" y="1013"/>
                    <a:pt x="322" y="929"/>
                    <a:pt x="322" y="846"/>
                  </a:cubicBezTo>
                  <a:lnTo>
                    <a:pt x="322" y="143"/>
                  </a:lnTo>
                  <a:cubicBezTo>
                    <a:pt x="310" y="60"/>
                    <a:pt x="250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648;p57">
              <a:extLst>
                <a:ext uri="{FF2B5EF4-FFF2-40B4-BE49-F238E27FC236}">
                  <a16:creationId xmlns:a16="http://schemas.microsoft.com/office/drawing/2014/main" id="{EE8F21F1-EDAA-46AA-B2CC-83F25244C49A}"/>
                </a:ext>
              </a:extLst>
            </p:cNvPr>
            <p:cNvSpPr/>
            <p:nvPr/>
          </p:nvSpPr>
          <p:spPr>
            <a:xfrm>
              <a:off x="5814673" y="3528367"/>
              <a:ext cx="43222" cy="15564"/>
            </a:xfrm>
            <a:custGeom>
              <a:avLst/>
              <a:gdLst/>
              <a:ahLst/>
              <a:cxnLst/>
              <a:rect l="l" t="t" r="r" b="b"/>
              <a:pathLst>
                <a:path w="1358" h="489" extrusionOk="0">
                  <a:moveTo>
                    <a:pt x="167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67" y="322"/>
                  </a:cubicBezTo>
                  <a:cubicBezTo>
                    <a:pt x="346" y="322"/>
                    <a:pt x="870" y="358"/>
                    <a:pt x="1120" y="477"/>
                  </a:cubicBezTo>
                  <a:cubicBezTo>
                    <a:pt x="1144" y="489"/>
                    <a:pt x="1167" y="489"/>
                    <a:pt x="1191" y="489"/>
                  </a:cubicBezTo>
                  <a:cubicBezTo>
                    <a:pt x="1251" y="489"/>
                    <a:pt x="1310" y="453"/>
                    <a:pt x="1346" y="394"/>
                  </a:cubicBezTo>
                  <a:cubicBezTo>
                    <a:pt x="1358" y="322"/>
                    <a:pt x="1322" y="239"/>
                    <a:pt x="1251" y="191"/>
                  </a:cubicBezTo>
                  <a:cubicBezTo>
                    <a:pt x="882" y="13"/>
                    <a:pt x="191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649;p57">
              <a:extLst>
                <a:ext uri="{FF2B5EF4-FFF2-40B4-BE49-F238E27FC236}">
                  <a16:creationId xmlns:a16="http://schemas.microsoft.com/office/drawing/2014/main" id="{9217B8F4-0156-4E82-9366-030F2669748D}"/>
                </a:ext>
              </a:extLst>
            </p:cNvPr>
            <p:cNvSpPr/>
            <p:nvPr/>
          </p:nvSpPr>
          <p:spPr>
            <a:xfrm>
              <a:off x="5797995" y="3631074"/>
              <a:ext cx="10662" cy="42458"/>
            </a:xfrm>
            <a:custGeom>
              <a:avLst/>
              <a:gdLst/>
              <a:ahLst/>
              <a:cxnLst/>
              <a:rect l="l" t="t" r="r" b="b"/>
              <a:pathLst>
                <a:path w="335" h="1334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1179"/>
                  </a:lnTo>
                  <a:cubicBezTo>
                    <a:pt x="1" y="1262"/>
                    <a:pt x="84" y="1334"/>
                    <a:pt x="167" y="1334"/>
                  </a:cubicBezTo>
                  <a:cubicBezTo>
                    <a:pt x="251" y="1334"/>
                    <a:pt x="334" y="1262"/>
                    <a:pt x="334" y="1179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650;p57">
              <a:extLst>
                <a:ext uri="{FF2B5EF4-FFF2-40B4-BE49-F238E27FC236}">
                  <a16:creationId xmlns:a16="http://schemas.microsoft.com/office/drawing/2014/main" id="{3531982B-77A2-44FA-B575-DB7BB32AFC55}"/>
                </a:ext>
              </a:extLst>
            </p:cNvPr>
            <p:cNvSpPr/>
            <p:nvPr/>
          </p:nvSpPr>
          <p:spPr>
            <a:xfrm>
              <a:off x="5776798" y="3409778"/>
              <a:ext cx="346379" cy="264136"/>
            </a:xfrm>
            <a:custGeom>
              <a:avLst/>
              <a:gdLst/>
              <a:ahLst/>
              <a:cxnLst/>
              <a:rect l="l" t="t" r="r" b="b"/>
              <a:pathLst>
                <a:path w="10883" h="8299" extrusionOk="0">
                  <a:moveTo>
                    <a:pt x="9144" y="2512"/>
                  </a:moveTo>
                  <a:cubicBezTo>
                    <a:pt x="9418" y="2512"/>
                    <a:pt x="9656" y="2715"/>
                    <a:pt x="9656" y="2953"/>
                  </a:cubicBezTo>
                  <a:lnTo>
                    <a:pt x="9656" y="2977"/>
                  </a:lnTo>
                  <a:cubicBezTo>
                    <a:pt x="9501" y="2917"/>
                    <a:pt x="9335" y="2869"/>
                    <a:pt x="9144" y="2869"/>
                  </a:cubicBezTo>
                  <a:cubicBezTo>
                    <a:pt x="8965" y="2869"/>
                    <a:pt x="8787" y="2905"/>
                    <a:pt x="8620" y="2977"/>
                  </a:cubicBezTo>
                  <a:lnTo>
                    <a:pt x="8620" y="2953"/>
                  </a:lnTo>
                  <a:cubicBezTo>
                    <a:pt x="8620" y="2727"/>
                    <a:pt x="8858" y="2512"/>
                    <a:pt x="9144" y="2512"/>
                  </a:cubicBezTo>
                  <a:close/>
                  <a:moveTo>
                    <a:pt x="2869" y="3203"/>
                  </a:moveTo>
                  <a:lnTo>
                    <a:pt x="2869" y="3858"/>
                  </a:lnTo>
                  <a:cubicBezTo>
                    <a:pt x="2869" y="3965"/>
                    <a:pt x="2846" y="4060"/>
                    <a:pt x="2798" y="4167"/>
                  </a:cubicBezTo>
                  <a:lnTo>
                    <a:pt x="2727" y="4334"/>
                  </a:lnTo>
                  <a:cubicBezTo>
                    <a:pt x="2715" y="4346"/>
                    <a:pt x="2715" y="4382"/>
                    <a:pt x="2715" y="4405"/>
                  </a:cubicBezTo>
                  <a:lnTo>
                    <a:pt x="2715" y="4751"/>
                  </a:lnTo>
                  <a:cubicBezTo>
                    <a:pt x="2715" y="4989"/>
                    <a:pt x="2619" y="5191"/>
                    <a:pt x="2441" y="5358"/>
                  </a:cubicBezTo>
                  <a:cubicBezTo>
                    <a:pt x="2298" y="5525"/>
                    <a:pt x="2072" y="5596"/>
                    <a:pt x="1834" y="5596"/>
                  </a:cubicBezTo>
                  <a:cubicBezTo>
                    <a:pt x="1369" y="5584"/>
                    <a:pt x="1000" y="5179"/>
                    <a:pt x="1000" y="4703"/>
                  </a:cubicBezTo>
                  <a:lnTo>
                    <a:pt x="1000" y="4405"/>
                  </a:lnTo>
                  <a:cubicBezTo>
                    <a:pt x="1000" y="4382"/>
                    <a:pt x="1000" y="4358"/>
                    <a:pt x="988" y="4334"/>
                  </a:cubicBezTo>
                  <a:lnTo>
                    <a:pt x="881" y="4143"/>
                  </a:lnTo>
                  <a:cubicBezTo>
                    <a:pt x="845" y="4060"/>
                    <a:pt x="822" y="3989"/>
                    <a:pt x="822" y="3905"/>
                  </a:cubicBezTo>
                  <a:lnTo>
                    <a:pt x="822" y="3882"/>
                  </a:lnTo>
                  <a:cubicBezTo>
                    <a:pt x="822" y="3501"/>
                    <a:pt x="1131" y="3203"/>
                    <a:pt x="1500" y="3203"/>
                  </a:cubicBezTo>
                  <a:close/>
                  <a:moveTo>
                    <a:pt x="9144" y="3215"/>
                  </a:moveTo>
                  <a:cubicBezTo>
                    <a:pt x="9704" y="3215"/>
                    <a:pt x="10168" y="3679"/>
                    <a:pt x="10168" y="4239"/>
                  </a:cubicBezTo>
                  <a:cubicBezTo>
                    <a:pt x="10168" y="4346"/>
                    <a:pt x="10156" y="4465"/>
                    <a:pt x="10108" y="4572"/>
                  </a:cubicBezTo>
                  <a:cubicBezTo>
                    <a:pt x="9656" y="4108"/>
                    <a:pt x="8870" y="3929"/>
                    <a:pt x="8823" y="3929"/>
                  </a:cubicBezTo>
                  <a:cubicBezTo>
                    <a:pt x="8814" y="3926"/>
                    <a:pt x="8804" y="3925"/>
                    <a:pt x="8794" y="3925"/>
                  </a:cubicBezTo>
                  <a:cubicBezTo>
                    <a:pt x="8763" y="3925"/>
                    <a:pt x="8727" y="3938"/>
                    <a:pt x="8692" y="3965"/>
                  </a:cubicBezTo>
                  <a:cubicBezTo>
                    <a:pt x="8644" y="3989"/>
                    <a:pt x="8632" y="4036"/>
                    <a:pt x="8632" y="4084"/>
                  </a:cubicBezTo>
                  <a:cubicBezTo>
                    <a:pt x="8632" y="4084"/>
                    <a:pt x="8632" y="4179"/>
                    <a:pt x="8513" y="4298"/>
                  </a:cubicBezTo>
                  <a:cubicBezTo>
                    <a:pt x="8453" y="4358"/>
                    <a:pt x="8453" y="4465"/>
                    <a:pt x="8513" y="4524"/>
                  </a:cubicBezTo>
                  <a:cubicBezTo>
                    <a:pt x="8543" y="4554"/>
                    <a:pt x="8584" y="4569"/>
                    <a:pt x="8626" y="4569"/>
                  </a:cubicBezTo>
                  <a:cubicBezTo>
                    <a:pt x="8668" y="4569"/>
                    <a:pt x="8709" y="4554"/>
                    <a:pt x="8739" y="4524"/>
                  </a:cubicBezTo>
                  <a:cubicBezTo>
                    <a:pt x="8823" y="4441"/>
                    <a:pt x="8882" y="4346"/>
                    <a:pt x="8918" y="4274"/>
                  </a:cubicBezTo>
                  <a:cubicBezTo>
                    <a:pt x="9180" y="4346"/>
                    <a:pt x="9739" y="4560"/>
                    <a:pt x="9989" y="4894"/>
                  </a:cubicBezTo>
                  <a:cubicBezTo>
                    <a:pt x="9906" y="5298"/>
                    <a:pt x="9573" y="5596"/>
                    <a:pt x="9144" y="5596"/>
                  </a:cubicBezTo>
                  <a:cubicBezTo>
                    <a:pt x="8704" y="5596"/>
                    <a:pt x="8334" y="5275"/>
                    <a:pt x="8287" y="4834"/>
                  </a:cubicBezTo>
                  <a:cubicBezTo>
                    <a:pt x="8287" y="4810"/>
                    <a:pt x="8275" y="4798"/>
                    <a:pt x="8263" y="4774"/>
                  </a:cubicBezTo>
                  <a:cubicBezTo>
                    <a:pt x="8156" y="4620"/>
                    <a:pt x="8108" y="4441"/>
                    <a:pt x="8108" y="4239"/>
                  </a:cubicBezTo>
                  <a:cubicBezTo>
                    <a:pt x="8108" y="3679"/>
                    <a:pt x="8573" y="3215"/>
                    <a:pt x="9144" y="3215"/>
                  </a:cubicBezTo>
                  <a:close/>
                  <a:moveTo>
                    <a:pt x="5441" y="298"/>
                  </a:moveTo>
                  <a:cubicBezTo>
                    <a:pt x="6013" y="298"/>
                    <a:pt x="6489" y="488"/>
                    <a:pt x="6858" y="845"/>
                  </a:cubicBezTo>
                  <a:cubicBezTo>
                    <a:pt x="7227" y="1226"/>
                    <a:pt x="7453" y="1738"/>
                    <a:pt x="7501" y="2369"/>
                  </a:cubicBezTo>
                  <a:cubicBezTo>
                    <a:pt x="7620" y="4060"/>
                    <a:pt x="7763" y="5001"/>
                    <a:pt x="7822" y="5334"/>
                  </a:cubicBezTo>
                  <a:lnTo>
                    <a:pt x="7822" y="5346"/>
                  </a:lnTo>
                  <a:cubicBezTo>
                    <a:pt x="7632" y="5453"/>
                    <a:pt x="7310" y="5632"/>
                    <a:pt x="6787" y="5763"/>
                  </a:cubicBezTo>
                  <a:lnTo>
                    <a:pt x="6525" y="5644"/>
                  </a:lnTo>
                  <a:cubicBezTo>
                    <a:pt x="6453" y="5608"/>
                    <a:pt x="6418" y="5548"/>
                    <a:pt x="6418" y="5477"/>
                  </a:cubicBezTo>
                  <a:lnTo>
                    <a:pt x="6418" y="4929"/>
                  </a:lnTo>
                  <a:cubicBezTo>
                    <a:pt x="6918" y="4596"/>
                    <a:pt x="7263" y="4024"/>
                    <a:pt x="7263" y="3370"/>
                  </a:cubicBezTo>
                  <a:lnTo>
                    <a:pt x="7263" y="3072"/>
                  </a:lnTo>
                  <a:cubicBezTo>
                    <a:pt x="7263" y="2869"/>
                    <a:pt x="7180" y="2691"/>
                    <a:pt x="7037" y="2560"/>
                  </a:cubicBezTo>
                  <a:cubicBezTo>
                    <a:pt x="6727" y="2274"/>
                    <a:pt x="6001" y="1798"/>
                    <a:pt x="4751" y="1667"/>
                  </a:cubicBezTo>
                  <a:cubicBezTo>
                    <a:pt x="4744" y="1666"/>
                    <a:pt x="4737" y="1666"/>
                    <a:pt x="4730" y="1666"/>
                  </a:cubicBezTo>
                  <a:cubicBezTo>
                    <a:pt x="4645" y="1666"/>
                    <a:pt x="4583" y="1733"/>
                    <a:pt x="4572" y="1822"/>
                  </a:cubicBezTo>
                  <a:cubicBezTo>
                    <a:pt x="4548" y="1905"/>
                    <a:pt x="4632" y="1977"/>
                    <a:pt x="4715" y="2000"/>
                  </a:cubicBezTo>
                  <a:cubicBezTo>
                    <a:pt x="5882" y="2119"/>
                    <a:pt x="6537" y="2548"/>
                    <a:pt x="6834" y="2798"/>
                  </a:cubicBezTo>
                  <a:cubicBezTo>
                    <a:pt x="6906" y="2858"/>
                    <a:pt x="6953" y="2965"/>
                    <a:pt x="6953" y="3072"/>
                  </a:cubicBezTo>
                  <a:lnTo>
                    <a:pt x="6953" y="3370"/>
                  </a:lnTo>
                  <a:cubicBezTo>
                    <a:pt x="6953" y="4215"/>
                    <a:pt x="6263" y="4894"/>
                    <a:pt x="5417" y="4894"/>
                  </a:cubicBezTo>
                  <a:cubicBezTo>
                    <a:pt x="4572" y="4894"/>
                    <a:pt x="3881" y="4215"/>
                    <a:pt x="3881" y="3370"/>
                  </a:cubicBezTo>
                  <a:lnTo>
                    <a:pt x="3881" y="3227"/>
                  </a:lnTo>
                  <a:cubicBezTo>
                    <a:pt x="3881" y="3167"/>
                    <a:pt x="3917" y="3108"/>
                    <a:pt x="3977" y="3084"/>
                  </a:cubicBezTo>
                  <a:cubicBezTo>
                    <a:pt x="4167" y="2965"/>
                    <a:pt x="4429" y="2750"/>
                    <a:pt x="4548" y="2393"/>
                  </a:cubicBezTo>
                  <a:cubicBezTo>
                    <a:pt x="4584" y="2310"/>
                    <a:pt x="4536" y="2215"/>
                    <a:pt x="4453" y="2203"/>
                  </a:cubicBezTo>
                  <a:cubicBezTo>
                    <a:pt x="4434" y="2198"/>
                    <a:pt x="4415" y="2196"/>
                    <a:pt x="4398" y="2196"/>
                  </a:cubicBezTo>
                  <a:cubicBezTo>
                    <a:pt x="4327" y="2196"/>
                    <a:pt x="4270" y="2234"/>
                    <a:pt x="4251" y="2310"/>
                  </a:cubicBezTo>
                  <a:cubicBezTo>
                    <a:pt x="4167" y="2572"/>
                    <a:pt x="3977" y="2727"/>
                    <a:pt x="3822" y="2810"/>
                  </a:cubicBezTo>
                  <a:cubicBezTo>
                    <a:pt x="3679" y="2905"/>
                    <a:pt x="3572" y="3072"/>
                    <a:pt x="3572" y="3227"/>
                  </a:cubicBezTo>
                  <a:lnTo>
                    <a:pt x="3572" y="3370"/>
                  </a:lnTo>
                  <a:cubicBezTo>
                    <a:pt x="3572" y="4024"/>
                    <a:pt x="3917" y="4584"/>
                    <a:pt x="4417" y="4929"/>
                  </a:cubicBezTo>
                  <a:lnTo>
                    <a:pt x="4417" y="5477"/>
                  </a:lnTo>
                  <a:cubicBezTo>
                    <a:pt x="4417" y="5548"/>
                    <a:pt x="4370" y="5608"/>
                    <a:pt x="4310" y="5644"/>
                  </a:cubicBezTo>
                  <a:lnTo>
                    <a:pt x="4048" y="5763"/>
                  </a:lnTo>
                  <a:cubicBezTo>
                    <a:pt x="3536" y="5632"/>
                    <a:pt x="3215" y="5453"/>
                    <a:pt x="3060" y="5346"/>
                  </a:cubicBezTo>
                  <a:lnTo>
                    <a:pt x="3060" y="5334"/>
                  </a:lnTo>
                  <a:cubicBezTo>
                    <a:pt x="3131" y="5001"/>
                    <a:pt x="3262" y="4060"/>
                    <a:pt x="3393" y="2369"/>
                  </a:cubicBezTo>
                  <a:cubicBezTo>
                    <a:pt x="3441" y="1738"/>
                    <a:pt x="3655" y="1226"/>
                    <a:pt x="4036" y="845"/>
                  </a:cubicBezTo>
                  <a:cubicBezTo>
                    <a:pt x="4393" y="488"/>
                    <a:pt x="4882" y="298"/>
                    <a:pt x="5441" y="298"/>
                  </a:cubicBezTo>
                  <a:close/>
                  <a:moveTo>
                    <a:pt x="2750" y="5465"/>
                  </a:moveTo>
                  <a:cubicBezTo>
                    <a:pt x="2786" y="5501"/>
                    <a:pt x="2810" y="5572"/>
                    <a:pt x="2869" y="5596"/>
                  </a:cubicBezTo>
                  <a:cubicBezTo>
                    <a:pt x="3000" y="5691"/>
                    <a:pt x="3239" y="5822"/>
                    <a:pt x="3584" y="5941"/>
                  </a:cubicBezTo>
                  <a:lnTo>
                    <a:pt x="3155" y="6144"/>
                  </a:lnTo>
                  <a:lnTo>
                    <a:pt x="2655" y="6001"/>
                  </a:lnTo>
                  <a:cubicBezTo>
                    <a:pt x="2512" y="5953"/>
                    <a:pt x="2512" y="5953"/>
                    <a:pt x="2512" y="5906"/>
                  </a:cubicBezTo>
                  <a:lnTo>
                    <a:pt x="2512" y="5691"/>
                  </a:lnTo>
                  <a:cubicBezTo>
                    <a:pt x="2572" y="5656"/>
                    <a:pt x="2619" y="5608"/>
                    <a:pt x="2667" y="5572"/>
                  </a:cubicBezTo>
                  <a:cubicBezTo>
                    <a:pt x="2691" y="5536"/>
                    <a:pt x="2727" y="5513"/>
                    <a:pt x="2750" y="5465"/>
                  </a:cubicBezTo>
                  <a:close/>
                  <a:moveTo>
                    <a:pt x="8096" y="5239"/>
                  </a:moveTo>
                  <a:cubicBezTo>
                    <a:pt x="8180" y="5417"/>
                    <a:pt x="8323" y="5572"/>
                    <a:pt x="8477" y="5691"/>
                  </a:cubicBezTo>
                  <a:lnTo>
                    <a:pt x="8477" y="6025"/>
                  </a:lnTo>
                  <a:lnTo>
                    <a:pt x="8489" y="6025"/>
                  </a:lnTo>
                  <a:lnTo>
                    <a:pt x="7977" y="6287"/>
                  </a:lnTo>
                  <a:cubicBezTo>
                    <a:pt x="7977" y="6287"/>
                    <a:pt x="7965" y="6287"/>
                    <a:pt x="7965" y="6263"/>
                  </a:cubicBezTo>
                  <a:lnTo>
                    <a:pt x="7227" y="5941"/>
                  </a:lnTo>
                  <a:cubicBezTo>
                    <a:pt x="7596" y="5822"/>
                    <a:pt x="7822" y="5667"/>
                    <a:pt x="7942" y="5596"/>
                  </a:cubicBezTo>
                  <a:cubicBezTo>
                    <a:pt x="8049" y="5525"/>
                    <a:pt x="8108" y="5406"/>
                    <a:pt x="8096" y="5275"/>
                  </a:cubicBezTo>
                  <a:lnTo>
                    <a:pt x="8096" y="5239"/>
                  </a:lnTo>
                  <a:close/>
                  <a:moveTo>
                    <a:pt x="2203" y="5870"/>
                  </a:moveTo>
                  <a:lnTo>
                    <a:pt x="2203" y="5929"/>
                  </a:lnTo>
                  <a:cubicBezTo>
                    <a:pt x="2203" y="5953"/>
                    <a:pt x="2203" y="5989"/>
                    <a:pt x="2215" y="6013"/>
                  </a:cubicBezTo>
                  <a:lnTo>
                    <a:pt x="1857" y="6370"/>
                  </a:lnTo>
                  <a:lnTo>
                    <a:pt x="1500" y="6013"/>
                  </a:lnTo>
                  <a:cubicBezTo>
                    <a:pt x="1512" y="5989"/>
                    <a:pt x="1512" y="5953"/>
                    <a:pt x="1512" y="5929"/>
                  </a:cubicBezTo>
                  <a:lnTo>
                    <a:pt x="1512" y="5870"/>
                  </a:lnTo>
                  <a:cubicBezTo>
                    <a:pt x="1619" y="5894"/>
                    <a:pt x="1726" y="5929"/>
                    <a:pt x="1834" y="5929"/>
                  </a:cubicBezTo>
                  <a:lnTo>
                    <a:pt x="1857" y="5929"/>
                  </a:lnTo>
                  <a:cubicBezTo>
                    <a:pt x="1976" y="5929"/>
                    <a:pt x="2096" y="5906"/>
                    <a:pt x="2203" y="5870"/>
                  </a:cubicBezTo>
                  <a:close/>
                  <a:moveTo>
                    <a:pt x="9525" y="5882"/>
                  </a:moveTo>
                  <a:lnTo>
                    <a:pt x="9525" y="6048"/>
                  </a:lnTo>
                  <a:cubicBezTo>
                    <a:pt x="9525" y="6108"/>
                    <a:pt x="9537" y="6144"/>
                    <a:pt x="9573" y="6191"/>
                  </a:cubicBezTo>
                  <a:lnTo>
                    <a:pt x="9394" y="6322"/>
                  </a:lnTo>
                  <a:cubicBezTo>
                    <a:pt x="9323" y="6394"/>
                    <a:pt x="9236" y="6429"/>
                    <a:pt x="9151" y="6429"/>
                  </a:cubicBezTo>
                  <a:cubicBezTo>
                    <a:pt x="9067" y="6429"/>
                    <a:pt x="8983" y="6394"/>
                    <a:pt x="8918" y="6322"/>
                  </a:cubicBezTo>
                  <a:lnTo>
                    <a:pt x="8763" y="6191"/>
                  </a:lnTo>
                  <a:cubicBezTo>
                    <a:pt x="8799" y="6144"/>
                    <a:pt x="8811" y="6084"/>
                    <a:pt x="8811" y="6048"/>
                  </a:cubicBezTo>
                  <a:lnTo>
                    <a:pt x="8811" y="5882"/>
                  </a:lnTo>
                  <a:cubicBezTo>
                    <a:pt x="8918" y="5906"/>
                    <a:pt x="9037" y="5941"/>
                    <a:pt x="9168" y="5941"/>
                  </a:cubicBezTo>
                  <a:cubicBezTo>
                    <a:pt x="9287" y="5941"/>
                    <a:pt x="9406" y="5929"/>
                    <a:pt x="9525" y="5882"/>
                  </a:cubicBezTo>
                  <a:close/>
                  <a:moveTo>
                    <a:pt x="6096" y="5096"/>
                  </a:moveTo>
                  <a:lnTo>
                    <a:pt x="6096" y="5477"/>
                  </a:lnTo>
                  <a:cubicBezTo>
                    <a:pt x="6096" y="5667"/>
                    <a:pt x="6215" y="5846"/>
                    <a:pt x="6394" y="5941"/>
                  </a:cubicBezTo>
                  <a:lnTo>
                    <a:pt x="6632" y="6048"/>
                  </a:lnTo>
                  <a:cubicBezTo>
                    <a:pt x="6406" y="6489"/>
                    <a:pt x="5941" y="6787"/>
                    <a:pt x="5417" y="6787"/>
                  </a:cubicBezTo>
                  <a:cubicBezTo>
                    <a:pt x="4894" y="6787"/>
                    <a:pt x="4441" y="6501"/>
                    <a:pt x="4203" y="6048"/>
                  </a:cubicBezTo>
                  <a:lnTo>
                    <a:pt x="4441" y="5941"/>
                  </a:lnTo>
                  <a:cubicBezTo>
                    <a:pt x="4620" y="5870"/>
                    <a:pt x="4739" y="5691"/>
                    <a:pt x="4739" y="5477"/>
                  </a:cubicBezTo>
                  <a:lnTo>
                    <a:pt x="4739" y="5096"/>
                  </a:lnTo>
                  <a:cubicBezTo>
                    <a:pt x="4941" y="5179"/>
                    <a:pt x="5179" y="5227"/>
                    <a:pt x="5417" y="5227"/>
                  </a:cubicBezTo>
                  <a:cubicBezTo>
                    <a:pt x="5656" y="5227"/>
                    <a:pt x="5894" y="5179"/>
                    <a:pt x="6096" y="5096"/>
                  </a:cubicBezTo>
                  <a:close/>
                  <a:moveTo>
                    <a:pt x="5417" y="0"/>
                  </a:moveTo>
                  <a:cubicBezTo>
                    <a:pt x="4763" y="0"/>
                    <a:pt x="4215" y="226"/>
                    <a:pt x="3786" y="643"/>
                  </a:cubicBezTo>
                  <a:cubicBezTo>
                    <a:pt x="3346" y="1060"/>
                    <a:pt x="3096" y="1655"/>
                    <a:pt x="3048" y="2346"/>
                  </a:cubicBezTo>
                  <a:cubicBezTo>
                    <a:pt x="3036" y="2548"/>
                    <a:pt x="3024" y="2703"/>
                    <a:pt x="3012" y="2881"/>
                  </a:cubicBezTo>
                  <a:lnTo>
                    <a:pt x="1524" y="2881"/>
                  </a:lnTo>
                  <a:cubicBezTo>
                    <a:pt x="964" y="2881"/>
                    <a:pt x="512" y="3334"/>
                    <a:pt x="512" y="3893"/>
                  </a:cubicBezTo>
                  <a:lnTo>
                    <a:pt x="512" y="3917"/>
                  </a:lnTo>
                  <a:cubicBezTo>
                    <a:pt x="512" y="4048"/>
                    <a:pt x="536" y="4167"/>
                    <a:pt x="595" y="4286"/>
                  </a:cubicBezTo>
                  <a:lnTo>
                    <a:pt x="667" y="4453"/>
                  </a:lnTo>
                  <a:lnTo>
                    <a:pt x="667" y="4703"/>
                  </a:lnTo>
                  <a:cubicBezTo>
                    <a:pt x="667" y="5120"/>
                    <a:pt x="881" y="5477"/>
                    <a:pt x="1179" y="5703"/>
                  </a:cubicBezTo>
                  <a:lnTo>
                    <a:pt x="1179" y="5929"/>
                  </a:lnTo>
                  <a:cubicBezTo>
                    <a:pt x="1179" y="5953"/>
                    <a:pt x="1167" y="5989"/>
                    <a:pt x="1131" y="5989"/>
                  </a:cubicBezTo>
                  <a:lnTo>
                    <a:pt x="476" y="6179"/>
                  </a:lnTo>
                  <a:cubicBezTo>
                    <a:pt x="191" y="6251"/>
                    <a:pt x="0" y="6513"/>
                    <a:pt x="0" y="6810"/>
                  </a:cubicBezTo>
                  <a:lnTo>
                    <a:pt x="0" y="8120"/>
                  </a:lnTo>
                  <a:cubicBezTo>
                    <a:pt x="0" y="8215"/>
                    <a:pt x="71" y="8287"/>
                    <a:pt x="167" y="8287"/>
                  </a:cubicBezTo>
                  <a:cubicBezTo>
                    <a:pt x="250" y="8287"/>
                    <a:pt x="333" y="8215"/>
                    <a:pt x="333" y="8120"/>
                  </a:cubicBezTo>
                  <a:lnTo>
                    <a:pt x="333" y="6810"/>
                  </a:lnTo>
                  <a:cubicBezTo>
                    <a:pt x="333" y="6668"/>
                    <a:pt x="429" y="6513"/>
                    <a:pt x="583" y="6477"/>
                  </a:cubicBezTo>
                  <a:lnTo>
                    <a:pt x="1238" y="6287"/>
                  </a:lnTo>
                  <a:cubicBezTo>
                    <a:pt x="1262" y="6287"/>
                    <a:pt x="1286" y="6263"/>
                    <a:pt x="1310" y="6251"/>
                  </a:cubicBezTo>
                  <a:lnTo>
                    <a:pt x="1715" y="6656"/>
                  </a:lnTo>
                  <a:lnTo>
                    <a:pt x="1715" y="8108"/>
                  </a:lnTo>
                  <a:cubicBezTo>
                    <a:pt x="1715" y="8203"/>
                    <a:pt x="1786" y="8275"/>
                    <a:pt x="1881" y="8275"/>
                  </a:cubicBezTo>
                  <a:cubicBezTo>
                    <a:pt x="1965" y="8275"/>
                    <a:pt x="2036" y="8203"/>
                    <a:pt x="2036" y="8108"/>
                  </a:cubicBezTo>
                  <a:lnTo>
                    <a:pt x="2036" y="6656"/>
                  </a:lnTo>
                  <a:lnTo>
                    <a:pt x="2441" y="6251"/>
                  </a:lnTo>
                  <a:cubicBezTo>
                    <a:pt x="2500" y="6287"/>
                    <a:pt x="2548" y="6298"/>
                    <a:pt x="2596" y="6310"/>
                  </a:cubicBezTo>
                  <a:lnTo>
                    <a:pt x="2750" y="6358"/>
                  </a:lnTo>
                  <a:cubicBezTo>
                    <a:pt x="2536" y="6501"/>
                    <a:pt x="2393" y="6751"/>
                    <a:pt x="2393" y="7037"/>
                  </a:cubicBezTo>
                  <a:lnTo>
                    <a:pt x="2393" y="8120"/>
                  </a:lnTo>
                  <a:cubicBezTo>
                    <a:pt x="2393" y="8215"/>
                    <a:pt x="2465" y="8287"/>
                    <a:pt x="2560" y="8287"/>
                  </a:cubicBezTo>
                  <a:cubicBezTo>
                    <a:pt x="2643" y="8287"/>
                    <a:pt x="2727" y="8215"/>
                    <a:pt x="2727" y="8120"/>
                  </a:cubicBezTo>
                  <a:lnTo>
                    <a:pt x="2727" y="7037"/>
                  </a:lnTo>
                  <a:cubicBezTo>
                    <a:pt x="2727" y="6834"/>
                    <a:pt x="2846" y="6656"/>
                    <a:pt x="3036" y="6560"/>
                  </a:cubicBezTo>
                  <a:lnTo>
                    <a:pt x="3941" y="6156"/>
                  </a:lnTo>
                  <a:cubicBezTo>
                    <a:pt x="4227" y="6727"/>
                    <a:pt x="4810" y="7096"/>
                    <a:pt x="5441" y="7096"/>
                  </a:cubicBezTo>
                  <a:cubicBezTo>
                    <a:pt x="6084" y="7096"/>
                    <a:pt x="6668" y="6739"/>
                    <a:pt x="6953" y="6156"/>
                  </a:cubicBezTo>
                  <a:lnTo>
                    <a:pt x="7858" y="6560"/>
                  </a:lnTo>
                  <a:cubicBezTo>
                    <a:pt x="8049" y="6656"/>
                    <a:pt x="8168" y="6834"/>
                    <a:pt x="8168" y="7037"/>
                  </a:cubicBezTo>
                  <a:lnTo>
                    <a:pt x="8168" y="8120"/>
                  </a:lnTo>
                  <a:cubicBezTo>
                    <a:pt x="8168" y="8215"/>
                    <a:pt x="8239" y="8287"/>
                    <a:pt x="8334" y="8287"/>
                  </a:cubicBezTo>
                  <a:cubicBezTo>
                    <a:pt x="8418" y="8287"/>
                    <a:pt x="8501" y="8215"/>
                    <a:pt x="8501" y="8120"/>
                  </a:cubicBezTo>
                  <a:lnTo>
                    <a:pt x="8501" y="7037"/>
                  </a:lnTo>
                  <a:cubicBezTo>
                    <a:pt x="8501" y="6834"/>
                    <a:pt x="8418" y="6656"/>
                    <a:pt x="8299" y="6501"/>
                  </a:cubicBezTo>
                  <a:lnTo>
                    <a:pt x="8537" y="6382"/>
                  </a:lnTo>
                  <a:lnTo>
                    <a:pt x="8715" y="6560"/>
                  </a:lnTo>
                  <a:cubicBezTo>
                    <a:pt x="8858" y="6679"/>
                    <a:pt x="9013" y="6739"/>
                    <a:pt x="9180" y="6739"/>
                  </a:cubicBezTo>
                  <a:cubicBezTo>
                    <a:pt x="9346" y="6739"/>
                    <a:pt x="9513" y="6679"/>
                    <a:pt x="9644" y="6560"/>
                  </a:cubicBezTo>
                  <a:lnTo>
                    <a:pt x="9823" y="6382"/>
                  </a:lnTo>
                  <a:lnTo>
                    <a:pt x="10358" y="6656"/>
                  </a:lnTo>
                  <a:cubicBezTo>
                    <a:pt x="10478" y="6715"/>
                    <a:pt x="10549" y="6834"/>
                    <a:pt x="10549" y="6965"/>
                  </a:cubicBezTo>
                  <a:lnTo>
                    <a:pt x="10549" y="8144"/>
                  </a:lnTo>
                  <a:cubicBezTo>
                    <a:pt x="10549" y="8227"/>
                    <a:pt x="10620" y="8299"/>
                    <a:pt x="10716" y="8299"/>
                  </a:cubicBezTo>
                  <a:cubicBezTo>
                    <a:pt x="10799" y="8299"/>
                    <a:pt x="10882" y="8227"/>
                    <a:pt x="10882" y="8144"/>
                  </a:cubicBezTo>
                  <a:lnTo>
                    <a:pt x="10882" y="6965"/>
                  </a:lnTo>
                  <a:cubicBezTo>
                    <a:pt x="10823" y="6703"/>
                    <a:pt x="10692" y="6477"/>
                    <a:pt x="10466" y="6358"/>
                  </a:cubicBezTo>
                  <a:lnTo>
                    <a:pt x="9823" y="6025"/>
                  </a:lnTo>
                  <a:lnTo>
                    <a:pt x="9823" y="6013"/>
                  </a:lnTo>
                  <a:lnTo>
                    <a:pt x="9823" y="5691"/>
                  </a:lnTo>
                  <a:cubicBezTo>
                    <a:pt x="10097" y="5501"/>
                    <a:pt x="10275" y="5227"/>
                    <a:pt x="10311" y="4882"/>
                  </a:cubicBezTo>
                  <a:cubicBezTo>
                    <a:pt x="10430" y="4679"/>
                    <a:pt x="10489" y="4453"/>
                    <a:pt x="10489" y="4215"/>
                  </a:cubicBezTo>
                  <a:cubicBezTo>
                    <a:pt x="10489" y="3786"/>
                    <a:pt x="10287" y="3381"/>
                    <a:pt x="9954" y="3143"/>
                  </a:cubicBezTo>
                  <a:cubicBezTo>
                    <a:pt x="9977" y="3084"/>
                    <a:pt x="9989" y="3012"/>
                    <a:pt x="9989" y="2953"/>
                  </a:cubicBezTo>
                  <a:cubicBezTo>
                    <a:pt x="9989" y="2536"/>
                    <a:pt x="9620" y="2191"/>
                    <a:pt x="9156" y="2191"/>
                  </a:cubicBezTo>
                  <a:cubicBezTo>
                    <a:pt x="8692" y="2191"/>
                    <a:pt x="8323" y="2524"/>
                    <a:pt x="8323" y="2953"/>
                  </a:cubicBezTo>
                  <a:cubicBezTo>
                    <a:pt x="8323" y="3024"/>
                    <a:pt x="8334" y="3084"/>
                    <a:pt x="8346" y="3143"/>
                  </a:cubicBezTo>
                  <a:cubicBezTo>
                    <a:pt x="8156" y="3286"/>
                    <a:pt x="8013" y="3477"/>
                    <a:pt x="7906" y="3715"/>
                  </a:cubicBezTo>
                  <a:cubicBezTo>
                    <a:pt x="7858" y="3334"/>
                    <a:pt x="7834" y="2869"/>
                    <a:pt x="7787" y="2346"/>
                  </a:cubicBezTo>
                  <a:cubicBezTo>
                    <a:pt x="7739" y="1655"/>
                    <a:pt x="7489" y="1060"/>
                    <a:pt x="7060" y="643"/>
                  </a:cubicBezTo>
                  <a:cubicBezTo>
                    <a:pt x="6644" y="226"/>
                    <a:pt x="6072" y="0"/>
                    <a:pt x="541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651;p57">
              <a:extLst>
                <a:ext uri="{FF2B5EF4-FFF2-40B4-BE49-F238E27FC236}">
                  <a16:creationId xmlns:a16="http://schemas.microsoft.com/office/drawing/2014/main" id="{7392A920-89D6-4046-8008-6E008C871291}"/>
                </a:ext>
              </a:extLst>
            </p:cNvPr>
            <p:cNvSpPr/>
            <p:nvPr/>
          </p:nvSpPr>
          <p:spPr>
            <a:xfrm>
              <a:off x="6089408" y="3637503"/>
              <a:ext cx="10662" cy="36029"/>
            </a:xfrm>
            <a:custGeom>
              <a:avLst/>
              <a:gdLst/>
              <a:ahLst/>
              <a:cxnLst/>
              <a:rect l="l" t="t" r="r" b="b"/>
              <a:pathLst>
                <a:path w="335" h="1132" extrusionOk="0">
                  <a:moveTo>
                    <a:pt x="167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977"/>
                  </a:lnTo>
                  <a:cubicBezTo>
                    <a:pt x="1" y="1060"/>
                    <a:pt x="72" y="1132"/>
                    <a:pt x="167" y="1132"/>
                  </a:cubicBezTo>
                  <a:cubicBezTo>
                    <a:pt x="251" y="1132"/>
                    <a:pt x="322" y="1060"/>
                    <a:pt x="322" y="977"/>
                  </a:cubicBezTo>
                  <a:lnTo>
                    <a:pt x="322" y="167"/>
                  </a:lnTo>
                  <a:cubicBezTo>
                    <a:pt x="334" y="84"/>
                    <a:pt x="251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" name="Google Shape;1843;p49">
            <a:extLst>
              <a:ext uri="{FF2B5EF4-FFF2-40B4-BE49-F238E27FC236}">
                <a16:creationId xmlns:a16="http://schemas.microsoft.com/office/drawing/2014/main" id="{3DCE168F-3189-4066-81E7-19F391FBB735}"/>
              </a:ext>
            </a:extLst>
          </p:cNvPr>
          <p:cNvGrpSpPr/>
          <p:nvPr/>
        </p:nvGrpSpPr>
        <p:grpSpPr>
          <a:xfrm>
            <a:off x="1007211" y="2028662"/>
            <a:ext cx="120867" cy="107218"/>
            <a:chOff x="4929875" y="2065025"/>
            <a:chExt cx="49625" cy="44025"/>
          </a:xfrm>
        </p:grpSpPr>
        <p:sp>
          <p:nvSpPr>
            <p:cNvPr id="41" name="Google Shape;1844;p49">
              <a:extLst>
                <a:ext uri="{FF2B5EF4-FFF2-40B4-BE49-F238E27FC236}">
                  <a16:creationId xmlns:a16="http://schemas.microsoft.com/office/drawing/2014/main" id="{3F009A1C-C9DD-4154-8330-D4F8678F1C3D}"/>
                </a:ext>
              </a:extLst>
            </p:cNvPr>
            <p:cNvSpPr/>
            <p:nvPr/>
          </p:nvSpPr>
          <p:spPr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845;p49">
              <a:extLst>
                <a:ext uri="{FF2B5EF4-FFF2-40B4-BE49-F238E27FC236}">
                  <a16:creationId xmlns:a16="http://schemas.microsoft.com/office/drawing/2014/main" id="{441942FC-F729-4E05-8D0D-14F4EE532340}"/>
                </a:ext>
              </a:extLst>
            </p:cNvPr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843;p49">
            <a:extLst>
              <a:ext uri="{FF2B5EF4-FFF2-40B4-BE49-F238E27FC236}">
                <a16:creationId xmlns:a16="http://schemas.microsoft.com/office/drawing/2014/main" id="{7FF3FD07-B51A-44B6-AAAF-67C16AD431DE}"/>
              </a:ext>
            </a:extLst>
          </p:cNvPr>
          <p:cNvGrpSpPr/>
          <p:nvPr/>
        </p:nvGrpSpPr>
        <p:grpSpPr>
          <a:xfrm>
            <a:off x="1843398" y="2031975"/>
            <a:ext cx="120867" cy="107218"/>
            <a:chOff x="4929875" y="2065025"/>
            <a:chExt cx="49625" cy="44025"/>
          </a:xfrm>
        </p:grpSpPr>
        <p:sp>
          <p:nvSpPr>
            <p:cNvPr id="45" name="Google Shape;1844;p49">
              <a:extLst>
                <a:ext uri="{FF2B5EF4-FFF2-40B4-BE49-F238E27FC236}">
                  <a16:creationId xmlns:a16="http://schemas.microsoft.com/office/drawing/2014/main" id="{79B513BA-4C25-47B9-95E9-BCF472FA2676}"/>
                </a:ext>
              </a:extLst>
            </p:cNvPr>
            <p:cNvSpPr/>
            <p:nvPr/>
          </p:nvSpPr>
          <p:spPr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845;p49">
              <a:extLst>
                <a:ext uri="{FF2B5EF4-FFF2-40B4-BE49-F238E27FC236}">
                  <a16:creationId xmlns:a16="http://schemas.microsoft.com/office/drawing/2014/main" id="{66FDB85F-1AF0-4E09-B940-36C991F5201D}"/>
                </a:ext>
              </a:extLst>
            </p:cNvPr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0B87CA2B-773E-47CC-A8FF-3168403C14C8}"/>
              </a:ext>
            </a:extLst>
          </p:cNvPr>
          <p:cNvSpPr txBox="1"/>
          <p:nvPr/>
        </p:nvSpPr>
        <p:spPr>
          <a:xfrm>
            <a:off x="1918665" y="1853676"/>
            <a:ext cx="74017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439</a:t>
            </a:r>
          </a:p>
          <a:p>
            <a:pPr algn="ctr"/>
            <a:r>
              <a:rPr lang="ru-RU" sz="105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гос.заказ</a:t>
            </a:r>
            <a:endParaRPr lang="ru-RU" sz="10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8" name="Google Shape;10420;p57">
            <a:extLst>
              <a:ext uri="{FF2B5EF4-FFF2-40B4-BE49-F238E27FC236}">
                <a16:creationId xmlns:a16="http://schemas.microsoft.com/office/drawing/2014/main" id="{D39770EF-D2A1-4462-BAB0-B872999CE84D}"/>
              </a:ext>
            </a:extLst>
          </p:cNvPr>
          <p:cNvGrpSpPr/>
          <p:nvPr/>
        </p:nvGrpSpPr>
        <p:grpSpPr>
          <a:xfrm>
            <a:off x="577852" y="2322723"/>
            <a:ext cx="370264" cy="313992"/>
            <a:chOff x="2661459" y="2015001"/>
            <a:chExt cx="322508" cy="273494"/>
          </a:xfrm>
        </p:grpSpPr>
        <p:sp>
          <p:nvSpPr>
            <p:cNvPr id="49" name="Google Shape;10421;p57">
              <a:extLst>
                <a:ext uri="{FF2B5EF4-FFF2-40B4-BE49-F238E27FC236}">
                  <a16:creationId xmlns:a16="http://schemas.microsoft.com/office/drawing/2014/main" id="{815F0B4B-5076-4B8B-915E-E62574BCA677}"/>
                </a:ext>
              </a:extLst>
            </p:cNvPr>
            <p:cNvSpPr/>
            <p:nvPr/>
          </p:nvSpPr>
          <p:spPr>
            <a:xfrm>
              <a:off x="2661459" y="2028878"/>
              <a:ext cx="322508" cy="259617"/>
            </a:xfrm>
            <a:custGeom>
              <a:avLst/>
              <a:gdLst/>
              <a:ahLst/>
              <a:cxnLst/>
              <a:rect l="l" t="t" r="r" b="b"/>
              <a:pathLst>
                <a:path w="10133" h="8157" extrusionOk="0">
                  <a:moveTo>
                    <a:pt x="6156" y="2227"/>
                  </a:moveTo>
                  <a:lnTo>
                    <a:pt x="6966" y="2489"/>
                  </a:lnTo>
                  <a:cubicBezTo>
                    <a:pt x="6975" y="2492"/>
                    <a:pt x="6987" y="2494"/>
                    <a:pt x="6999" y="2494"/>
                  </a:cubicBezTo>
                  <a:cubicBezTo>
                    <a:pt x="7032" y="2494"/>
                    <a:pt x="7071" y="2483"/>
                    <a:pt x="7097" y="2465"/>
                  </a:cubicBezTo>
                  <a:lnTo>
                    <a:pt x="7347" y="2263"/>
                  </a:lnTo>
                  <a:lnTo>
                    <a:pt x="9121" y="4585"/>
                  </a:lnTo>
                  <a:lnTo>
                    <a:pt x="8847" y="4799"/>
                  </a:lnTo>
                  <a:cubicBezTo>
                    <a:pt x="8835" y="4787"/>
                    <a:pt x="8811" y="4763"/>
                    <a:pt x="8799" y="4763"/>
                  </a:cubicBezTo>
                  <a:lnTo>
                    <a:pt x="5728" y="3096"/>
                  </a:lnTo>
                  <a:lnTo>
                    <a:pt x="5847" y="2918"/>
                  </a:lnTo>
                  <a:cubicBezTo>
                    <a:pt x="5894" y="2846"/>
                    <a:pt x="5859" y="2763"/>
                    <a:pt x="5799" y="2715"/>
                  </a:cubicBezTo>
                  <a:cubicBezTo>
                    <a:pt x="5776" y="2700"/>
                    <a:pt x="5750" y="2693"/>
                    <a:pt x="5725" y="2693"/>
                  </a:cubicBezTo>
                  <a:cubicBezTo>
                    <a:pt x="5672" y="2693"/>
                    <a:pt x="5621" y="2723"/>
                    <a:pt x="5597" y="2763"/>
                  </a:cubicBezTo>
                  <a:lnTo>
                    <a:pt x="5263" y="3263"/>
                  </a:lnTo>
                  <a:cubicBezTo>
                    <a:pt x="5251" y="3299"/>
                    <a:pt x="5240" y="3311"/>
                    <a:pt x="5240" y="3335"/>
                  </a:cubicBezTo>
                  <a:lnTo>
                    <a:pt x="5240" y="4609"/>
                  </a:lnTo>
                  <a:cubicBezTo>
                    <a:pt x="5240" y="4870"/>
                    <a:pt x="5013" y="5085"/>
                    <a:pt x="4763" y="5085"/>
                  </a:cubicBezTo>
                  <a:cubicBezTo>
                    <a:pt x="4489" y="5085"/>
                    <a:pt x="4287" y="4859"/>
                    <a:pt x="4287" y="4609"/>
                  </a:cubicBezTo>
                  <a:lnTo>
                    <a:pt x="4287" y="3358"/>
                  </a:lnTo>
                  <a:lnTo>
                    <a:pt x="4561" y="2227"/>
                  </a:lnTo>
                  <a:close/>
                  <a:moveTo>
                    <a:pt x="2620" y="1727"/>
                  </a:moveTo>
                  <a:lnTo>
                    <a:pt x="2858" y="1870"/>
                  </a:lnTo>
                  <a:lnTo>
                    <a:pt x="906" y="5228"/>
                  </a:lnTo>
                  <a:lnTo>
                    <a:pt x="668" y="5097"/>
                  </a:lnTo>
                  <a:lnTo>
                    <a:pt x="2620" y="1727"/>
                  </a:lnTo>
                  <a:close/>
                  <a:moveTo>
                    <a:pt x="3108" y="4656"/>
                  </a:moveTo>
                  <a:cubicBezTo>
                    <a:pt x="3215" y="4656"/>
                    <a:pt x="3299" y="4704"/>
                    <a:pt x="3358" y="4799"/>
                  </a:cubicBezTo>
                  <a:cubicBezTo>
                    <a:pt x="3465" y="4942"/>
                    <a:pt x="3442" y="5156"/>
                    <a:pt x="3287" y="5251"/>
                  </a:cubicBezTo>
                  <a:lnTo>
                    <a:pt x="2263" y="6013"/>
                  </a:lnTo>
                  <a:cubicBezTo>
                    <a:pt x="2200" y="6057"/>
                    <a:pt x="2130" y="6079"/>
                    <a:pt x="2062" y="6079"/>
                  </a:cubicBezTo>
                  <a:cubicBezTo>
                    <a:pt x="1964" y="6079"/>
                    <a:pt x="1869" y="6033"/>
                    <a:pt x="1799" y="5942"/>
                  </a:cubicBezTo>
                  <a:cubicBezTo>
                    <a:pt x="1691" y="5799"/>
                    <a:pt x="1727" y="5597"/>
                    <a:pt x="1870" y="5478"/>
                  </a:cubicBezTo>
                  <a:lnTo>
                    <a:pt x="2918" y="4716"/>
                  </a:lnTo>
                  <a:cubicBezTo>
                    <a:pt x="2977" y="4680"/>
                    <a:pt x="3037" y="4656"/>
                    <a:pt x="3108" y="4656"/>
                  </a:cubicBezTo>
                  <a:close/>
                  <a:moveTo>
                    <a:pt x="3739" y="5418"/>
                  </a:moveTo>
                  <a:cubicBezTo>
                    <a:pt x="3823" y="5418"/>
                    <a:pt x="3918" y="5478"/>
                    <a:pt x="3977" y="5549"/>
                  </a:cubicBezTo>
                  <a:cubicBezTo>
                    <a:pt x="4073" y="5704"/>
                    <a:pt x="4049" y="5906"/>
                    <a:pt x="3894" y="6013"/>
                  </a:cubicBezTo>
                  <a:lnTo>
                    <a:pt x="3084" y="6609"/>
                  </a:lnTo>
                  <a:cubicBezTo>
                    <a:pt x="3021" y="6653"/>
                    <a:pt x="2952" y="6675"/>
                    <a:pt x="2885" y="6675"/>
                  </a:cubicBezTo>
                  <a:cubicBezTo>
                    <a:pt x="2788" y="6675"/>
                    <a:pt x="2695" y="6629"/>
                    <a:pt x="2632" y="6537"/>
                  </a:cubicBezTo>
                  <a:cubicBezTo>
                    <a:pt x="2525" y="6394"/>
                    <a:pt x="2561" y="6180"/>
                    <a:pt x="2703" y="6073"/>
                  </a:cubicBezTo>
                  <a:lnTo>
                    <a:pt x="3489" y="5513"/>
                  </a:lnTo>
                  <a:cubicBezTo>
                    <a:pt x="3525" y="5490"/>
                    <a:pt x="3549" y="5466"/>
                    <a:pt x="3585" y="5454"/>
                  </a:cubicBezTo>
                  <a:cubicBezTo>
                    <a:pt x="3632" y="5430"/>
                    <a:pt x="3680" y="5418"/>
                    <a:pt x="3739" y="5418"/>
                  </a:cubicBezTo>
                  <a:close/>
                  <a:moveTo>
                    <a:pt x="4269" y="6177"/>
                  </a:moveTo>
                  <a:cubicBezTo>
                    <a:pt x="4367" y="6177"/>
                    <a:pt x="4461" y="6221"/>
                    <a:pt x="4525" y="6299"/>
                  </a:cubicBezTo>
                  <a:cubicBezTo>
                    <a:pt x="4632" y="6442"/>
                    <a:pt x="4597" y="6656"/>
                    <a:pt x="4454" y="6764"/>
                  </a:cubicBezTo>
                  <a:lnTo>
                    <a:pt x="3882" y="7192"/>
                  </a:lnTo>
                  <a:cubicBezTo>
                    <a:pt x="3823" y="7232"/>
                    <a:pt x="3747" y="7255"/>
                    <a:pt x="3683" y="7255"/>
                  </a:cubicBezTo>
                  <a:cubicBezTo>
                    <a:pt x="3669" y="7255"/>
                    <a:pt x="3656" y="7254"/>
                    <a:pt x="3644" y="7252"/>
                  </a:cubicBezTo>
                  <a:cubicBezTo>
                    <a:pt x="3549" y="7240"/>
                    <a:pt x="3477" y="7192"/>
                    <a:pt x="3442" y="7121"/>
                  </a:cubicBezTo>
                  <a:cubicBezTo>
                    <a:pt x="3335" y="6966"/>
                    <a:pt x="3358" y="6775"/>
                    <a:pt x="3513" y="6656"/>
                  </a:cubicBezTo>
                  <a:lnTo>
                    <a:pt x="4061" y="6252"/>
                  </a:lnTo>
                  <a:lnTo>
                    <a:pt x="4073" y="6240"/>
                  </a:lnTo>
                  <a:cubicBezTo>
                    <a:pt x="4135" y="6197"/>
                    <a:pt x="4203" y="6177"/>
                    <a:pt x="4269" y="6177"/>
                  </a:cubicBezTo>
                  <a:close/>
                  <a:moveTo>
                    <a:pt x="2799" y="2549"/>
                  </a:moveTo>
                  <a:lnTo>
                    <a:pt x="3061" y="2715"/>
                  </a:lnTo>
                  <a:cubicBezTo>
                    <a:pt x="3086" y="2724"/>
                    <a:pt x="3105" y="2732"/>
                    <a:pt x="3127" y="2732"/>
                  </a:cubicBezTo>
                  <a:cubicBezTo>
                    <a:pt x="3136" y="2732"/>
                    <a:pt x="3145" y="2731"/>
                    <a:pt x="3156" y="2727"/>
                  </a:cubicBezTo>
                  <a:lnTo>
                    <a:pt x="3858" y="2656"/>
                  </a:lnTo>
                  <a:lnTo>
                    <a:pt x="4108" y="2751"/>
                  </a:lnTo>
                  <a:lnTo>
                    <a:pt x="3954" y="3335"/>
                  </a:lnTo>
                  <a:lnTo>
                    <a:pt x="3954" y="3370"/>
                  </a:lnTo>
                  <a:lnTo>
                    <a:pt x="3954" y="4632"/>
                  </a:lnTo>
                  <a:cubicBezTo>
                    <a:pt x="3954" y="5061"/>
                    <a:pt x="4299" y="5406"/>
                    <a:pt x="4728" y="5406"/>
                  </a:cubicBezTo>
                  <a:cubicBezTo>
                    <a:pt x="5168" y="5406"/>
                    <a:pt x="5501" y="5061"/>
                    <a:pt x="5501" y="4632"/>
                  </a:cubicBezTo>
                  <a:lnTo>
                    <a:pt x="5501" y="3406"/>
                  </a:lnTo>
                  <a:lnTo>
                    <a:pt x="5537" y="3370"/>
                  </a:lnTo>
                  <a:lnTo>
                    <a:pt x="8621" y="5049"/>
                  </a:lnTo>
                  <a:cubicBezTo>
                    <a:pt x="8811" y="5109"/>
                    <a:pt x="8871" y="5299"/>
                    <a:pt x="8776" y="5466"/>
                  </a:cubicBezTo>
                  <a:cubicBezTo>
                    <a:pt x="8718" y="5573"/>
                    <a:pt x="8609" y="5634"/>
                    <a:pt x="8492" y="5634"/>
                  </a:cubicBezTo>
                  <a:cubicBezTo>
                    <a:pt x="8440" y="5634"/>
                    <a:pt x="8386" y="5622"/>
                    <a:pt x="8335" y="5597"/>
                  </a:cubicBezTo>
                  <a:lnTo>
                    <a:pt x="6621" y="4656"/>
                  </a:lnTo>
                  <a:cubicBezTo>
                    <a:pt x="6599" y="4645"/>
                    <a:pt x="6574" y="4640"/>
                    <a:pt x="6550" y="4640"/>
                  </a:cubicBezTo>
                  <a:cubicBezTo>
                    <a:pt x="6497" y="4640"/>
                    <a:pt x="6447" y="4666"/>
                    <a:pt x="6430" y="4716"/>
                  </a:cubicBezTo>
                  <a:cubicBezTo>
                    <a:pt x="6383" y="4799"/>
                    <a:pt x="6418" y="4882"/>
                    <a:pt x="6490" y="4918"/>
                  </a:cubicBezTo>
                  <a:lnTo>
                    <a:pt x="7918" y="5692"/>
                  </a:lnTo>
                  <a:cubicBezTo>
                    <a:pt x="8085" y="5775"/>
                    <a:pt x="8145" y="5966"/>
                    <a:pt x="8049" y="6133"/>
                  </a:cubicBezTo>
                  <a:cubicBezTo>
                    <a:pt x="7985" y="6245"/>
                    <a:pt x="7877" y="6309"/>
                    <a:pt x="7766" y="6309"/>
                  </a:cubicBezTo>
                  <a:cubicBezTo>
                    <a:pt x="7713" y="6309"/>
                    <a:pt x="7659" y="6294"/>
                    <a:pt x="7609" y="6263"/>
                  </a:cubicBezTo>
                  <a:lnTo>
                    <a:pt x="6144" y="5478"/>
                  </a:lnTo>
                  <a:cubicBezTo>
                    <a:pt x="6122" y="5463"/>
                    <a:pt x="6097" y="5456"/>
                    <a:pt x="6073" y="5456"/>
                  </a:cubicBezTo>
                  <a:cubicBezTo>
                    <a:pt x="6020" y="5456"/>
                    <a:pt x="5970" y="5488"/>
                    <a:pt x="5954" y="5537"/>
                  </a:cubicBezTo>
                  <a:cubicBezTo>
                    <a:pt x="5906" y="5609"/>
                    <a:pt x="5942" y="5704"/>
                    <a:pt x="6013" y="5728"/>
                  </a:cubicBezTo>
                  <a:lnTo>
                    <a:pt x="7192" y="6371"/>
                  </a:lnTo>
                  <a:cubicBezTo>
                    <a:pt x="7347" y="6466"/>
                    <a:pt x="7395" y="6656"/>
                    <a:pt x="7323" y="6823"/>
                  </a:cubicBezTo>
                  <a:cubicBezTo>
                    <a:pt x="7255" y="6925"/>
                    <a:pt x="7139" y="6984"/>
                    <a:pt x="7018" y="6984"/>
                  </a:cubicBezTo>
                  <a:cubicBezTo>
                    <a:pt x="6969" y="6984"/>
                    <a:pt x="6919" y="6975"/>
                    <a:pt x="6871" y="6954"/>
                  </a:cubicBezTo>
                  <a:lnTo>
                    <a:pt x="5644" y="6287"/>
                  </a:lnTo>
                  <a:cubicBezTo>
                    <a:pt x="5616" y="6271"/>
                    <a:pt x="5587" y="6263"/>
                    <a:pt x="5560" y="6263"/>
                  </a:cubicBezTo>
                  <a:cubicBezTo>
                    <a:pt x="5509" y="6263"/>
                    <a:pt x="5465" y="6292"/>
                    <a:pt x="5442" y="6347"/>
                  </a:cubicBezTo>
                  <a:cubicBezTo>
                    <a:pt x="5406" y="6418"/>
                    <a:pt x="5430" y="6502"/>
                    <a:pt x="5501" y="6537"/>
                  </a:cubicBezTo>
                  <a:lnTo>
                    <a:pt x="6454" y="7061"/>
                  </a:lnTo>
                  <a:cubicBezTo>
                    <a:pt x="6609" y="7145"/>
                    <a:pt x="6668" y="7335"/>
                    <a:pt x="6597" y="7502"/>
                  </a:cubicBezTo>
                  <a:cubicBezTo>
                    <a:pt x="6531" y="7609"/>
                    <a:pt x="6419" y="7670"/>
                    <a:pt x="6301" y="7670"/>
                  </a:cubicBezTo>
                  <a:cubicBezTo>
                    <a:pt x="6249" y="7670"/>
                    <a:pt x="6196" y="7658"/>
                    <a:pt x="6144" y="7633"/>
                  </a:cubicBezTo>
                  <a:lnTo>
                    <a:pt x="5478" y="7264"/>
                  </a:lnTo>
                  <a:cubicBezTo>
                    <a:pt x="5478" y="7133"/>
                    <a:pt x="5430" y="7002"/>
                    <a:pt x="5347" y="6883"/>
                  </a:cubicBezTo>
                  <a:cubicBezTo>
                    <a:pt x="5228" y="6728"/>
                    <a:pt x="5061" y="6644"/>
                    <a:pt x="4882" y="6644"/>
                  </a:cubicBezTo>
                  <a:lnTo>
                    <a:pt x="4882" y="6597"/>
                  </a:lnTo>
                  <a:cubicBezTo>
                    <a:pt x="4906" y="6430"/>
                    <a:pt x="4870" y="6263"/>
                    <a:pt x="4763" y="6133"/>
                  </a:cubicBezTo>
                  <a:cubicBezTo>
                    <a:pt x="4644" y="5990"/>
                    <a:pt x="4478" y="5894"/>
                    <a:pt x="4299" y="5894"/>
                  </a:cubicBezTo>
                  <a:lnTo>
                    <a:pt x="4299" y="5847"/>
                  </a:lnTo>
                  <a:cubicBezTo>
                    <a:pt x="4335" y="5692"/>
                    <a:pt x="4287" y="5525"/>
                    <a:pt x="4180" y="5394"/>
                  </a:cubicBezTo>
                  <a:cubicBezTo>
                    <a:pt x="4061" y="5240"/>
                    <a:pt x="3894" y="5156"/>
                    <a:pt x="3716" y="5156"/>
                  </a:cubicBezTo>
                  <a:lnTo>
                    <a:pt x="3716" y="5109"/>
                  </a:lnTo>
                  <a:cubicBezTo>
                    <a:pt x="3751" y="4942"/>
                    <a:pt x="3704" y="4775"/>
                    <a:pt x="3596" y="4644"/>
                  </a:cubicBezTo>
                  <a:cubicBezTo>
                    <a:pt x="3476" y="4488"/>
                    <a:pt x="3297" y="4404"/>
                    <a:pt x="3111" y="4404"/>
                  </a:cubicBezTo>
                  <a:cubicBezTo>
                    <a:pt x="2984" y="4404"/>
                    <a:pt x="2855" y="4443"/>
                    <a:pt x="2739" y="4525"/>
                  </a:cubicBezTo>
                  <a:lnTo>
                    <a:pt x="1715" y="5275"/>
                  </a:lnTo>
                  <a:lnTo>
                    <a:pt x="1334" y="5073"/>
                  </a:lnTo>
                  <a:lnTo>
                    <a:pt x="2799" y="2549"/>
                  </a:lnTo>
                  <a:close/>
                  <a:moveTo>
                    <a:pt x="4855" y="6920"/>
                  </a:moveTo>
                  <a:cubicBezTo>
                    <a:pt x="4953" y="6920"/>
                    <a:pt x="5045" y="6960"/>
                    <a:pt x="5109" y="7037"/>
                  </a:cubicBezTo>
                  <a:cubicBezTo>
                    <a:pt x="5168" y="7133"/>
                    <a:pt x="5192" y="7228"/>
                    <a:pt x="5180" y="7299"/>
                  </a:cubicBezTo>
                  <a:cubicBezTo>
                    <a:pt x="5168" y="7383"/>
                    <a:pt x="5120" y="7466"/>
                    <a:pt x="5049" y="7526"/>
                  </a:cubicBezTo>
                  <a:lnTo>
                    <a:pt x="4704" y="7776"/>
                  </a:lnTo>
                  <a:cubicBezTo>
                    <a:pt x="4643" y="7818"/>
                    <a:pt x="4574" y="7838"/>
                    <a:pt x="4507" y="7838"/>
                  </a:cubicBezTo>
                  <a:cubicBezTo>
                    <a:pt x="4404" y="7838"/>
                    <a:pt x="4304" y="7791"/>
                    <a:pt x="4239" y="7704"/>
                  </a:cubicBezTo>
                  <a:cubicBezTo>
                    <a:pt x="4132" y="7549"/>
                    <a:pt x="4168" y="7347"/>
                    <a:pt x="4311" y="7240"/>
                  </a:cubicBezTo>
                  <a:lnTo>
                    <a:pt x="4644" y="7002"/>
                  </a:lnTo>
                  <a:lnTo>
                    <a:pt x="4656" y="6978"/>
                  </a:lnTo>
                  <a:cubicBezTo>
                    <a:pt x="4719" y="6939"/>
                    <a:pt x="4788" y="6920"/>
                    <a:pt x="4855" y="6920"/>
                  </a:cubicBezTo>
                  <a:close/>
                  <a:moveTo>
                    <a:pt x="172" y="0"/>
                  </a:moveTo>
                  <a:cubicBezTo>
                    <a:pt x="121" y="0"/>
                    <a:pt x="72" y="29"/>
                    <a:pt x="48" y="84"/>
                  </a:cubicBezTo>
                  <a:cubicBezTo>
                    <a:pt x="1" y="156"/>
                    <a:pt x="25" y="239"/>
                    <a:pt x="108" y="287"/>
                  </a:cubicBezTo>
                  <a:lnTo>
                    <a:pt x="2346" y="1584"/>
                  </a:lnTo>
                  <a:lnTo>
                    <a:pt x="406" y="4942"/>
                  </a:lnTo>
                  <a:lnTo>
                    <a:pt x="251" y="4847"/>
                  </a:lnTo>
                  <a:cubicBezTo>
                    <a:pt x="226" y="4830"/>
                    <a:pt x="199" y="4822"/>
                    <a:pt x="172" y="4822"/>
                  </a:cubicBezTo>
                  <a:cubicBezTo>
                    <a:pt x="121" y="4822"/>
                    <a:pt x="72" y="4851"/>
                    <a:pt x="48" y="4906"/>
                  </a:cubicBezTo>
                  <a:cubicBezTo>
                    <a:pt x="1" y="4978"/>
                    <a:pt x="25" y="5061"/>
                    <a:pt x="108" y="5109"/>
                  </a:cubicBezTo>
                  <a:lnTo>
                    <a:pt x="894" y="5549"/>
                  </a:lnTo>
                  <a:cubicBezTo>
                    <a:pt x="919" y="5566"/>
                    <a:pt x="947" y="5574"/>
                    <a:pt x="975" y="5574"/>
                  </a:cubicBezTo>
                  <a:cubicBezTo>
                    <a:pt x="1025" y="5574"/>
                    <a:pt x="1073" y="5548"/>
                    <a:pt x="1096" y="5501"/>
                  </a:cubicBezTo>
                  <a:lnTo>
                    <a:pt x="1215" y="5299"/>
                  </a:lnTo>
                  <a:lnTo>
                    <a:pt x="1525" y="5466"/>
                  </a:lnTo>
                  <a:cubicBezTo>
                    <a:pt x="1430" y="5680"/>
                    <a:pt x="1441" y="5918"/>
                    <a:pt x="1572" y="6121"/>
                  </a:cubicBezTo>
                  <a:cubicBezTo>
                    <a:pt x="1691" y="6287"/>
                    <a:pt x="1882" y="6371"/>
                    <a:pt x="2084" y="6371"/>
                  </a:cubicBezTo>
                  <a:cubicBezTo>
                    <a:pt x="2144" y="6371"/>
                    <a:pt x="2215" y="6359"/>
                    <a:pt x="2275" y="6347"/>
                  </a:cubicBezTo>
                  <a:cubicBezTo>
                    <a:pt x="2275" y="6478"/>
                    <a:pt x="2322" y="6597"/>
                    <a:pt x="2394" y="6716"/>
                  </a:cubicBezTo>
                  <a:cubicBezTo>
                    <a:pt x="2513" y="6883"/>
                    <a:pt x="2703" y="6966"/>
                    <a:pt x="2882" y="6966"/>
                  </a:cubicBezTo>
                  <a:cubicBezTo>
                    <a:pt x="2942" y="6966"/>
                    <a:pt x="3013" y="6954"/>
                    <a:pt x="3073" y="6942"/>
                  </a:cubicBezTo>
                  <a:cubicBezTo>
                    <a:pt x="3073" y="7061"/>
                    <a:pt x="3120" y="7192"/>
                    <a:pt x="3192" y="7299"/>
                  </a:cubicBezTo>
                  <a:cubicBezTo>
                    <a:pt x="3299" y="7430"/>
                    <a:pt x="3430" y="7514"/>
                    <a:pt x="3596" y="7549"/>
                  </a:cubicBezTo>
                  <a:cubicBezTo>
                    <a:pt x="3632" y="7549"/>
                    <a:pt x="3656" y="7561"/>
                    <a:pt x="3704" y="7561"/>
                  </a:cubicBezTo>
                  <a:cubicBezTo>
                    <a:pt x="3763" y="7561"/>
                    <a:pt x="3835" y="7549"/>
                    <a:pt x="3894" y="7537"/>
                  </a:cubicBezTo>
                  <a:cubicBezTo>
                    <a:pt x="3894" y="7668"/>
                    <a:pt x="3942" y="7787"/>
                    <a:pt x="4013" y="7895"/>
                  </a:cubicBezTo>
                  <a:cubicBezTo>
                    <a:pt x="4120" y="8026"/>
                    <a:pt x="4251" y="8109"/>
                    <a:pt x="4418" y="8145"/>
                  </a:cubicBezTo>
                  <a:cubicBezTo>
                    <a:pt x="4442" y="8145"/>
                    <a:pt x="4478" y="8157"/>
                    <a:pt x="4525" y="8157"/>
                  </a:cubicBezTo>
                  <a:cubicBezTo>
                    <a:pt x="4656" y="8157"/>
                    <a:pt x="4775" y="8109"/>
                    <a:pt x="4882" y="8037"/>
                  </a:cubicBezTo>
                  <a:lnTo>
                    <a:pt x="5216" y="7787"/>
                  </a:lnTo>
                  <a:cubicBezTo>
                    <a:pt x="5299" y="7728"/>
                    <a:pt x="5359" y="7668"/>
                    <a:pt x="5394" y="7597"/>
                  </a:cubicBezTo>
                  <a:lnTo>
                    <a:pt x="6013" y="7918"/>
                  </a:lnTo>
                  <a:cubicBezTo>
                    <a:pt x="6097" y="7966"/>
                    <a:pt x="6204" y="7990"/>
                    <a:pt x="6311" y="7990"/>
                  </a:cubicBezTo>
                  <a:cubicBezTo>
                    <a:pt x="6371" y="7990"/>
                    <a:pt x="6430" y="7978"/>
                    <a:pt x="6490" y="7966"/>
                  </a:cubicBezTo>
                  <a:cubicBezTo>
                    <a:pt x="6644" y="7918"/>
                    <a:pt x="6787" y="7811"/>
                    <a:pt x="6859" y="7668"/>
                  </a:cubicBezTo>
                  <a:cubicBezTo>
                    <a:pt x="6918" y="7549"/>
                    <a:pt x="6942" y="7430"/>
                    <a:pt x="6930" y="7299"/>
                  </a:cubicBezTo>
                  <a:cubicBezTo>
                    <a:pt x="6966" y="7299"/>
                    <a:pt x="7002" y="7311"/>
                    <a:pt x="7049" y="7311"/>
                  </a:cubicBezTo>
                  <a:cubicBezTo>
                    <a:pt x="7275" y="7311"/>
                    <a:pt x="7478" y="7192"/>
                    <a:pt x="7597" y="6990"/>
                  </a:cubicBezTo>
                  <a:cubicBezTo>
                    <a:pt x="7656" y="6871"/>
                    <a:pt x="7692" y="6740"/>
                    <a:pt x="7680" y="6609"/>
                  </a:cubicBezTo>
                  <a:cubicBezTo>
                    <a:pt x="7716" y="6609"/>
                    <a:pt x="7752" y="6633"/>
                    <a:pt x="7799" y="6633"/>
                  </a:cubicBezTo>
                  <a:cubicBezTo>
                    <a:pt x="8014" y="6633"/>
                    <a:pt x="8228" y="6514"/>
                    <a:pt x="8347" y="6299"/>
                  </a:cubicBezTo>
                  <a:cubicBezTo>
                    <a:pt x="8407" y="6180"/>
                    <a:pt x="8430" y="6061"/>
                    <a:pt x="8418" y="5930"/>
                  </a:cubicBezTo>
                  <a:cubicBezTo>
                    <a:pt x="8454" y="5930"/>
                    <a:pt x="8490" y="5942"/>
                    <a:pt x="8538" y="5942"/>
                  </a:cubicBezTo>
                  <a:cubicBezTo>
                    <a:pt x="8597" y="5942"/>
                    <a:pt x="8657" y="5930"/>
                    <a:pt x="8716" y="5918"/>
                  </a:cubicBezTo>
                  <a:cubicBezTo>
                    <a:pt x="8883" y="5871"/>
                    <a:pt x="9014" y="5763"/>
                    <a:pt x="9085" y="5621"/>
                  </a:cubicBezTo>
                  <a:cubicBezTo>
                    <a:pt x="9169" y="5466"/>
                    <a:pt x="9192" y="5299"/>
                    <a:pt x="9133" y="5144"/>
                  </a:cubicBezTo>
                  <a:cubicBezTo>
                    <a:pt x="9121" y="5097"/>
                    <a:pt x="9109" y="5061"/>
                    <a:pt x="9085" y="5037"/>
                  </a:cubicBezTo>
                  <a:lnTo>
                    <a:pt x="9347" y="4859"/>
                  </a:lnTo>
                  <a:lnTo>
                    <a:pt x="9478" y="5037"/>
                  </a:lnTo>
                  <a:cubicBezTo>
                    <a:pt x="9506" y="5072"/>
                    <a:pt x="9550" y="5090"/>
                    <a:pt x="9593" y="5090"/>
                  </a:cubicBezTo>
                  <a:cubicBezTo>
                    <a:pt x="9625" y="5090"/>
                    <a:pt x="9656" y="5081"/>
                    <a:pt x="9681" y="5061"/>
                  </a:cubicBezTo>
                  <a:lnTo>
                    <a:pt x="10085" y="4739"/>
                  </a:lnTo>
                  <a:cubicBezTo>
                    <a:pt x="10121" y="4668"/>
                    <a:pt x="10133" y="4573"/>
                    <a:pt x="10085" y="4513"/>
                  </a:cubicBezTo>
                  <a:cubicBezTo>
                    <a:pt x="10065" y="4479"/>
                    <a:pt x="10019" y="4460"/>
                    <a:pt x="9974" y="4460"/>
                  </a:cubicBezTo>
                  <a:cubicBezTo>
                    <a:pt x="9941" y="4460"/>
                    <a:pt x="9908" y="4470"/>
                    <a:pt x="9883" y="4489"/>
                  </a:cubicBezTo>
                  <a:lnTo>
                    <a:pt x="9585" y="4704"/>
                  </a:lnTo>
                  <a:lnTo>
                    <a:pt x="7252" y="1644"/>
                  </a:lnTo>
                  <a:lnTo>
                    <a:pt x="8585" y="775"/>
                  </a:lnTo>
                  <a:cubicBezTo>
                    <a:pt x="8657" y="739"/>
                    <a:pt x="8680" y="644"/>
                    <a:pt x="8633" y="572"/>
                  </a:cubicBezTo>
                  <a:cubicBezTo>
                    <a:pt x="8602" y="526"/>
                    <a:pt x="8556" y="500"/>
                    <a:pt x="8505" y="500"/>
                  </a:cubicBezTo>
                  <a:cubicBezTo>
                    <a:pt x="8478" y="500"/>
                    <a:pt x="8448" y="508"/>
                    <a:pt x="8418" y="525"/>
                  </a:cubicBezTo>
                  <a:lnTo>
                    <a:pt x="6954" y="1477"/>
                  </a:lnTo>
                  <a:cubicBezTo>
                    <a:pt x="6871" y="1525"/>
                    <a:pt x="6859" y="1632"/>
                    <a:pt x="6906" y="1680"/>
                  </a:cubicBezTo>
                  <a:lnTo>
                    <a:pt x="7168" y="2037"/>
                  </a:lnTo>
                  <a:lnTo>
                    <a:pt x="6978" y="2192"/>
                  </a:lnTo>
                  <a:lnTo>
                    <a:pt x="6216" y="1942"/>
                  </a:lnTo>
                  <a:cubicBezTo>
                    <a:pt x="6204" y="1942"/>
                    <a:pt x="6192" y="1918"/>
                    <a:pt x="6180" y="1918"/>
                  </a:cubicBezTo>
                  <a:lnTo>
                    <a:pt x="4430" y="1918"/>
                  </a:lnTo>
                  <a:cubicBezTo>
                    <a:pt x="4358" y="1918"/>
                    <a:pt x="4299" y="1965"/>
                    <a:pt x="4287" y="2037"/>
                  </a:cubicBezTo>
                  <a:lnTo>
                    <a:pt x="4180" y="2430"/>
                  </a:lnTo>
                  <a:lnTo>
                    <a:pt x="3930" y="2323"/>
                  </a:lnTo>
                  <a:cubicBezTo>
                    <a:pt x="3894" y="2311"/>
                    <a:pt x="3882" y="2311"/>
                    <a:pt x="3846" y="2311"/>
                  </a:cubicBezTo>
                  <a:lnTo>
                    <a:pt x="3168" y="2382"/>
                  </a:lnTo>
                  <a:lnTo>
                    <a:pt x="2930" y="2251"/>
                  </a:lnTo>
                  <a:lnTo>
                    <a:pt x="3156" y="1858"/>
                  </a:lnTo>
                  <a:cubicBezTo>
                    <a:pt x="3192" y="1787"/>
                    <a:pt x="3168" y="1703"/>
                    <a:pt x="3096" y="1656"/>
                  </a:cubicBezTo>
                  <a:lnTo>
                    <a:pt x="251" y="25"/>
                  </a:lnTo>
                  <a:cubicBezTo>
                    <a:pt x="226" y="8"/>
                    <a:pt x="199" y="0"/>
                    <a:pt x="17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0422;p57">
              <a:extLst>
                <a:ext uri="{FF2B5EF4-FFF2-40B4-BE49-F238E27FC236}">
                  <a16:creationId xmlns:a16="http://schemas.microsoft.com/office/drawing/2014/main" id="{33A2CAAE-2255-44FE-AAF6-06E0F4E201D9}"/>
                </a:ext>
              </a:extLst>
            </p:cNvPr>
            <p:cNvSpPr/>
            <p:nvPr/>
          </p:nvSpPr>
          <p:spPr>
            <a:xfrm>
              <a:off x="2946442" y="2015001"/>
              <a:ext cx="37525" cy="26799"/>
            </a:xfrm>
            <a:custGeom>
              <a:avLst/>
              <a:gdLst/>
              <a:ahLst/>
              <a:cxnLst/>
              <a:rect l="l" t="t" r="r" b="b"/>
              <a:pathLst>
                <a:path w="1179" h="842" extrusionOk="0">
                  <a:moveTo>
                    <a:pt x="1011" y="1"/>
                  </a:moveTo>
                  <a:cubicBezTo>
                    <a:pt x="983" y="1"/>
                    <a:pt x="955" y="7"/>
                    <a:pt x="929" y="20"/>
                  </a:cubicBezTo>
                  <a:lnTo>
                    <a:pt x="96" y="556"/>
                  </a:lnTo>
                  <a:cubicBezTo>
                    <a:pt x="24" y="603"/>
                    <a:pt x="0" y="699"/>
                    <a:pt x="48" y="770"/>
                  </a:cubicBezTo>
                  <a:cubicBezTo>
                    <a:pt x="84" y="818"/>
                    <a:pt x="119" y="842"/>
                    <a:pt x="167" y="842"/>
                  </a:cubicBezTo>
                  <a:cubicBezTo>
                    <a:pt x="203" y="842"/>
                    <a:pt x="226" y="830"/>
                    <a:pt x="238" y="818"/>
                  </a:cubicBezTo>
                  <a:lnTo>
                    <a:pt x="1072" y="282"/>
                  </a:lnTo>
                  <a:cubicBezTo>
                    <a:pt x="1167" y="234"/>
                    <a:pt x="1179" y="127"/>
                    <a:pt x="1131" y="68"/>
                  </a:cubicBezTo>
                  <a:cubicBezTo>
                    <a:pt x="1108" y="22"/>
                    <a:pt x="1061" y="1"/>
                    <a:pt x="101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E76E663C-CE3E-464C-99C5-CAA3E4BE4732}"/>
              </a:ext>
            </a:extLst>
          </p:cNvPr>
          <p:cNvSpPr txBox="1"/>
          <p:nvPr/>
        </p:nvSpPr>
        <p:spPr>
          <a:xfrm>
            <a:off x="907718" y="2306888"/>
            <a:ext cx="10663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85%</a:t>
            </a:r>
          </a:p>
          <a:p>
            <a:pPr algn="ctr"/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трудоустройство</a:t>
            </a:r>
          </a:p>
        </p:txBody>
      </p:sp>
      <p:grpSp>
        <p:nvGrpSpPr>
          <p:cNvPr id="55" name="Google Shape;1843;p49">
            <a:extLst>
              <a:ext uri="{FF2B5EF4-FFF2-40B4-BE49-F238E27FC236}">
                <a16:creationId xmlns:a16="http://schemas.microsoft.com/office/drawing/2014/main" id="{34FB69CE-EBE9-403F-8DD0-ECF4F19C3A10}"/>
              </a:ext>
            </a:extLst>
          </p:cNvPr>
          <p:cNvGrpSpPr/>
          <p:nvPr/>
        </p:nvGrpSpPr>
        <p:grpSpPr>
          <a:xfrm>
            <a:off x="1859931" y="2446858"/>
            <a:ext cx="120867" cy="107218"/>
            <a:chOff x="4929875" y="2065025"/>
            <a:chExt cx="49625" cy="44025"/>
          </a:xfrm>
        </p:grpSpPr>
        <p:sp>
          <p:nvSpPr>
            <p:cNvPr id="56" name="Google Shape;1844;p49">
              <a:extLst>
                <a:ext uri="{FF2B5EF4-FFF2-40B4-BE49-F238E27FC236}">
                  <a16:creationId xmlns:a16="http://schemas.microsoft.com/office/drawing/2014/main" id="{2AB03DE6-9EAC-40C4-9363-44144291741F}"/>
                </a:ext>
              </a:extLst>
            </p:cNvPr>
            <p:cNvSpPr/>
            <p:nvPr/>
          </p:nvSpPr>
          <p:spPr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45;p49">
              <a:extLst>
                <a:ext uri="{FF2B5EF4-FFF2-40B4-BE49-F238E27FC236}">
                  <a16:creationId xmlns:a16="http://schemas.microsoft.com/office/drawing/2014/main" id="{58DC9FF5-7238-4F9E-986B-8329AAB58E3A}"/>
                </a:ext>
              </a:extLst>
            </p:cNvPr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62E0C83F-5968-4D88-AC90-3E27DE74A9F5}"/>
              </a:ext>
            </a:extLst>
          </p:cNvPr>
          <p:cNvSpPr txBox="1"/>
          <p:nvPr/>
        </p:nvSpPr>
        <p:spPr>
          <a:xfrm>
            <a:off x="1820918" y="2306887"/>
            <a:ext cx="9743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77%</a:t>
            </a:r>
          </a:p>
          <a:p>
            <a:pPr algn="ctr"/>
            <a:r>
              <a:rPr lang="ru-RU" sz="7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специальности</a:t>
            </a:r>
          </a:p>
        </p:txBody>
      </p:sp>
      <p:grpSp>
        <p:nvGrpSpPr>
          <p:cNvPr id="59" name="Google Shape;10255;p57">
            <a:extLst>
              <a:ext uri="{FF2B5EF4-FFF2-40B4-BE49-F238E27FC236}">
                <a16:creationId xmlns:a16="http://schemas.microsoft.com/office/drawing/2014/main" id="{70F101C3-4F33-4A3E-9183-2520B147B33E}"/>
              </a:ext>
            </a:extLst>
          </p:cNvPr>
          <p:cNvGrpSpPr/>
          <p:nvPr/>
        </p:nvGrpSpPr>
        <p:grpSpPr>
          <a:xfrm>
            <a:off x="3319446" y="1857623"/>
            <a:ext cx="438420" cy="438859"/>
            <a:chOff x="3094217" y="1976585"/>
            <a:chExt cx="350198" cy="350548"/>
          </a:xfrm>
        </p:grpSpPr>
        <p:sp>
          <p:nvSpPr>
            <p:cNvPr id="60" name="Google Shape;10256;p57">
              <a:extLst>
                <a:ext uri="{FF2B5EF4-FFF2-40B4-BE49-F238E27FC236}">
                  <a16:creationId xmlns:a16="http://schemas.microsoft.com/office/drawing/2014/main" id="{594D95DF-DD74-4414-A93D-B83CEF2B3A5B}"/>
                </a:ext>
              </a:extLst>
            </p:cNvPr>
            <p:cNvSpPr/>
            <p:nvPr/>
          </p:nvSpPr>
          <p:spPr>
            <a:xfrm>
              <a:off x="3094217" y="2129039"/>
              <a:ext cx="131543" cy="197362"/>
            </a:xfrm>
            <a:custGeom>
              <a:avLst/>
              <a:gdLst/>
              <a:ahLst/>
              <a:cxnLst/>
              <a:rect l="l" t="t" r="r" b="b"/>
              <a:pathLst>
                <a:path w="4133" h="6201" extrusionOk="0">
                  <a:moveTo>
                    <a:pt x="2072" y="345"/>
                  </a:moveTo>
                  <a:cubicBezTo>
                    <a:pt x="2117" y="345"/>
                    <a:pt x="2162" y="348"/>
                    <a:pt x="2203" y="354"/>
                  </a:cubicBezTo>
                  <a:cubicBezTo>
                    <a:pt x="2906" y="414"/>
                    <a:pt x="3454" y="1045"/>
                    <a:pt x="3454" y="1759"/>
                  </a:cubicBezTo>
                  <a:cubicBezTo>
                    <a:pt x="3454" y="2438"/>
                    <a:pt x="3620" y="3069"/>
                    <a:pt x="3751" y="3402"/>
                  </a:cubicBezTo>
                  <a:lnTo>
                    <a:pt x="3751" y="3426"/>
                  </a:lnTo>
                  <a:cubicBezTo>
                    <a:pt x="3608" y="3509"/>
                    <a:pt x="3299" y="3688"/>
                    <a:pt x="2763" y="3807"/>
                  </a:cubicBezTo>
                  <a:lnTo>
                    <a:pt x="2763" y="3759"/>
                  </a:lnTo>
                  <a:lnTo>
                    <a:pt x="2763" y="3438"/>
                  </a:lnTo>
                  <a:cubicBezTo>
                    <a:pt x="2965" y="3319"/>
                    <a:pt x="3144" y="3140"/>
                    <a:pt x="3263" y="2926"/>
                  </a:cubicBezTo>
                  <a:cubicBezTo>
                    <a:pt x="3489" y="2533"/>
                    <a:pt x="3418" y="2021"/>
                    <a:pt x="3073" y="1712"/>
                  </a:cubicBezTo>
                  <a:cubicBezTo>
                    <a:pt x="2834" y="1485"/>
                    <a:pt x="2418" y="1235"/>
                    <a:pt x="1727" y="1235"/>
                  </a:cubicBezTo>
                  <a:cubicBezTo>
                    <a:pt x="1691" y="1235"/>
                    <a:pt x="1644" y="1247"/>
                    <a:pt x="1608" y="1283"/>
                  </a:cubicBezTo>
                  <a:lnTo>
                    <a:pt x="1275" y="1616"/>
                  </a:lnTo>
                  <a:cubicBezTo>
                    <a:pt x="1215" y="1676"/>
                    <a:pt x="1215" y="1783"/>
                    <a:pt x="1275" y="1843"/>
                  </a:cubicBezTo>
                  <a:cubicBezTo>
                    <a:pt x="1304" y="1872"/>
                    <a:pt x="1343" y="1887"/>
                    <a:pt x="1382" y="1887"/>
                  </a:cubicBezTo>
                  <a:cubicBezTo>
                    <a:pt x="1421" y="1887"/>
                    <a:pt x="1459" y="1872"/>
                    <a:pt x="1489" y="1843"/>
                  </a:cubicBezTo>
                  <a:lnTo>
                    <a:pt x="1787" y="1545"/>
                  </a:lnTo>
                  <a:cubicBezTo>
                    <a:pt x="2227" y="1557"/>
                    <a:pt x="2584" y="1700"/>
                    <a:pt x="2846" y="1938"/>
                  </a:cubicBezTo>
                  <a:cubicBezTo>
                    <a:pt x="3073" y="2140"/>
                    <a:pt x="3132" y="2485"/>
                    <a:pt x="2977" y="2747"/>
                  </a:cubicBezTo>
                  <a:cubicBezTo>
                    <a:pt x="2799" y="3081"/>
                    <a:pt x="2441" y="3283"/>
                    <a:pt x="2072" y="3283"/>
                  </a:cubicBezTo>
                  <a:cubicBezTo>
                    <a:pt x="1489" y="3283"/>
                    <a:pt x="1037" y="2831"/>
                    <a:pt x="1037" y="2247"/>
                  </a:cubicBezTo>
                  <a:cubicBezTo>
                    <a:pt x="1037" y="2152"/>
                    <a:pt x="953" y="2081"/>
                    <a:pt x="870" y="2081"/>
                  </a:cubicBezTo>
                  <a:cubicBezTo>
                    <a:pt x="775" y="2081"/>
                    <a:pt x="703" y="2152"/>
                    <a:pt x="703" y="2247"/>
                  </a:cubicBezTo>
                  <a:cubicBezTo>
                    <a:pt x="703" y="2747"/>
                    <a:pt x="989" y="3200"/>
                    <a:pt x="1394" y="3438"/>
                  </a:cubicBezTo>
                  <a:lnTo>
                    <a:pt x="1394" y="3759"/>
                  </a:lnTo>
                  <a:lnTo>
                    <a:pt x="1394" y="3807"/>
                  </a:lnTo>
                  <a:cubicBezTo>
                    <a:pt x="858" y="3688"/>
                    <a:pt x="525" y="3509"/>
                    <a:pt x="394" y="3426"/>
                  </a:cubicBezTo>
                  <a:cubicBezTo>
                    <a:pt x="394" y="3426"/>
                    <a:pt x="382" y="3426"/>
                    <a:pt x="394" y="3402"/>
                  </a:cubicBezTo>
                  <a:cubicBezTo>
                    <a:pt x="525" y="3081"/>
                    <a:pt x="691" y="2438"/>
                    <a:pt x="691" y="1759"/>
                  </a:cubicBezTo>
                  <a:cubicBezTo>
                    <a:pt x="691" y="1045"/>
                    <a:pt x="1239" y="414"/>
                    <a:pt x="1941" y="354"/>
                  </a:cubicBezTo>
                  <a:cubicBezTo>
                    <a:pt x="1983" y="348"/>
                    <a:pt x="2028" y="345"/>
                    <a:pt x="2072" y="345"/>
                  </a:cubicBezTo>
                  <a:close/>
                  <a:moveTo>
                    <a:pt x="2430" y="3581"/>
                  </a:moveTo>
                  <a:lnTo>
                    <a:pt x="2430" y="3783"/>
                  </a:lnTo>
                  <a:cubicBezTo>
                    <a:pt x="2430" y="3974"/>
                    <a:pt x="2537" y="4152"/>
                    <a:pt x="2715" y="4224"/>
                  </a:cubicBezTo>
                  <a:lnTo>
                    <a:pt x="2822" y="4271"/>
                  </a:lnTo>
                  <a:cubicBezTo>
                    <a:pt x="2656" y="4509"/>
                    <a:pt x="2370" y="4676"/>
                    <a:pt x="2072" y="4676"/>
                  </a:cubicBezTo>
                  <a:cubicBezTo>
                    <a:pt x="1775" y="4676"/>
                    <a:pt x="1489" y="4509"/>
                    <a:pt x="1334" y="4271"/>
                  </a:cubicBezTo>
                  <a:lnTo>
                    <a:pt x="1429" y="4224"/>
                  </a:lnTo>
                  <a:cubicBezTo>
                    <a:pt x="1608" y="4140"/>
                    <a:pt x="1715" y="3974"/>
                    <a:pt x="1715" y="3783"/>
                  </a:cubicBezTo>
                  <a:lnTo>
                    <a:pt x="1715" y="3581"/>
                  </a:lnTo>
                  <a:cubicBezTo>
                    <a:pt x="1834" y="3617"/>
                    <a:pt x="1953" y="3628"/>
                    <a:pt x="2072" y="3628"/>
                  </a:cubicBezTo>
                  <a:cubicBezTo>
                    <a:pt x="2191" y="3628"/>
                    <a:pt x="2311" y="3617"/>
                    <a:pt x="2430" y="3581"/>
                  </a:cubicBezTo>
                  <a:close/>
                  <a:moveTo>
                    <a:pt x="2065" y="0"/>
                  </a:moveTo>
                  <a:cubicBezTo>
                    <a:pt x="2010" y="0"/>
                    <a:pt x="1953" y="3"/>
                    <a:pt x="1894" y="9"/>
                  </a:cubicBezTo>
                  <a:cubicBezTo>
                    <a:pt x="1037" y="92"/>
                    <a:pt x="346" y="842"/>
                    <a:pt x="346" y="1735"/>
                  </a:cubicBezTo>
                  <a:cubicBezTo>
                    <a:pt x="346" y="2378"/>
                    <a:pt x="203" y="2962"/>
                    <a:pt x="60" y="3271"/>
                  </a:cubicBezTo>
                  <a:cubicBezTo>
                    <a:pt x="1" y="3426"/>
                    <a:pt x="48" y="3581"/>
                    <a:pt x="179" y="3676"/>
                  </a:cubicBezTo>
                  <a:cubicBezTo>
                    <a:pt x="310" y="3759"/>
                    <a:pt x="584" y="3926"/>
                    <a:pt x="1013" y="4045"/>
                  </a:cubicBezTo>
                  <a:lnTo>
                    <a:pt x="382" y="4379"/>
                  </a:lnTo>
                  <a:cubicBezTo>
                    <a:pt x="144" y="4498"/>
                    <a:pt x="1" y="4712"/>
                    <a:pt x="1" y="4986"/>
                  </a:cubicBezTo>
                  <a:lnTo>
                    <a:pt x="1" y="6045"/>
                  </a:lnTo>
                  <a:cubicBezTo>
                    <a:pt x="1" y="6129"/>
                    <a:pt x="84" y="6200"/>
                    <a:pt x="167" y="6200"/>
                  </a:cubicBezTo>
                  <a:cubicBezTo>
                    <a:pt x="263" y="6200"/>
                    <a:pt x="334" y="6129"/>
                    <a:pt x="334" y="6045"/>
                  </a:cubicBezTo>
                  <a:lnTo>
                    <a:pt x="334" y="4974"/>
                  </a:lnTo>
                  <a:cubicBezTo>
                    <a:pt x="334" y="4831"/>
                    <a:pt x="406" y="4712"/>
                    <a:pt x="525" y="4652"/>
                  </a:cubicBezTo>
                  <a:lnTo>
                    <a:pt x="1037" y="4402"/>
                  </a:lnTo>
                  <a:cubicBezTo>
                    <a:pt x="1239" y="4760"/>
                    <a:pt x="1644" y="4986"/>
                    <a:pt x="2060" y="4986"/>
                  </a:cubicBezTo>
                  <a:cubicBezTo>
                    <a:pt x="2489" y="4986"/>
                    <a:pt x="2882" y="4760"/>
                    <a:pt x="3084" y="4402"/>
                  </a:cubicBezTo>
                  <a:lnTo>
                    <a:pt x="3596" y="4652"/>
                  </a:lnTo>
                  <a:cubicBezTo>
                    <a:pt x="3704" y="4712"/>
                    <a:pt x="3787" y="4831"/>
                    <a:pt x="3787" y="4974"/>
                  </a:cubicBezTo>
                  <a:lnTo>
                    <a:pt x="3787" y="6022"/>
                  </a:lnTo>
                  <a:cubicBezTo>
                    <a:pt x="3787" y="6117"/>
                    <a:pt x="3858" y="6188"/>
                    <a:pt x="3954" y="6188"/>
                  </a:cubicBezTo>
                  <a:cubicBezTo>
                    <a:pt x="4037" y="6188"/>
                    <a:pt x="4108" y="6117"/>
                    <a:pt x="4108" y="6022"/>
                  </a:cubicBezTo>
                  <a:lnTo>
                    <a:pt x="4108" y="4974"/>
                  </a:lnTo>
                  <a:cubicBezTo>
                    <a:pt x="4132" y="4712"/>
                    <a:pt x="3977" y="4474"/>
                    <a:pt x="3739" y="4379"/>
                  </a:cubicBezTo>
                  <a:lnTo>
                    <a:pt x="3096" y="4045"/>
                  </a:lnTo>
                  <a:cubicBezTo>
                    <a:pt x="3537" y="3926"/>
                    <a:pt x="3799" y="3759"/>
                    <a:pt x="3930" y="3676"/>
                  </a:cubicBezTo>
                  <a:cubicBezTo>
                    <a:pt x="4073" y="3581"/>
                    <a:pt x="4108" y="3426"/>
                    <a:pt x="4049" y="3271"/>
                  </a:cubicBezTo>
                  <a:cubicBezTo>
                    <a:pt x="3918" y="2962"/>
                    <a:pt x="3775" y="2378"/>
                    <a:pt x="3775" y="1735"/>
                  </a:cubicBezTo>
                  <a:cubicBezTo>
                    <a:pt x="3775" y="866"/>
                    <a:pt x="3084" y="104"/>
                    <a:pt x="2227" y="9"/>
                  </a:cubicBezTo>
                  <a:cubicBezTo>
                    <a:pt x="2174" y="3"/>
                    <a:pt x="2120" y="0"/>
                    <a:pt x="206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0257;p57">
              <a:extLst>
                <a:ext uri="{FF2B5EF4-FFF2-40B4-BE49-F238E27FC236}">
                  <a16:creationId xmlns:a16="http://schemas.microsoft.com/office/drawing/2014/main" id="{6A586F94-BC76-4F27-8510-E03E8FB701D3}"/>
                </a:ext>
              </a:extLst>
            </p:cNvPr>
            <p:cNvSpPr/>
            <p:nvPr/>
          </p:nvSpPr>
          <p:spPr>
            <a:xfrm>
              <a:off x="3116592" y="2293778"/>
              <a:ext cx="10630" cy="32241"/>
            </a:xfrm>
            <a:custGeom>
              <a:avLst/>
              <a:gdLst/>
              <a:ahLst/>
              <a:cxnLst/>
              <a:rect l="l" t="t" r="r" b="b"/>
              <a:pathLst>
                <a:path w="334" h="101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67" y="1012"/>
                  </a:cubicBezTo>
                  <a:cubicBezTo>
                    <a:pt x="250" y="1012"/>
                    <a:pt x="334" y="941"/>
                    <a:pt x="334" y="846"/>
                  </a:cubicBezTo>
                  <a:lnTo>
                    <a:pt x="334" y="167"/>
                  </a:lnTo>
                  <a:cubicBezTo>
                    <a:pt x="310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0258;p57">
              <a:extLst>
                <a:ext uri="{FF2B5EF4-FFF2-40B4-BE49-F238E27FC236}">
                  <a16:creationId xmlns:a16="http://schemas.microsoft.com/office/drawing/2014/main" id="{8A9D75E0-D9B5-4C27-928B-5703D596E580}"/>
                </a:ext>
              </a:extLst>
            </p:cNvPr>
            <p:cNvSpPr/>
            <p:nvPr/>
          </p:nvSpPr>
          <p:spPr>
            <a:xfrm>
              <a:off x="3193519" y="2293778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55" y="1012"/>
                  </a:cubicBezTo>
                  <a:cubicBezTo>
                    <a:pt x="250" y="1012"/>
                    <a:pt x="322" y="941"/>
                    <a:pt x="322" y="846"/>
                  </a:cubicBezTo>
                  <a:lnTo>
                    <a:pt x="322" y="167"/>
                  </a:lnTo>
                  <a:cubicBezTo>
                    <a:pt x="310" y="72"/>
                    <a:pt x="250" y="0"/>
                    <a:pt x="15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0259;p57">
              <a:extLst>
                <a:ext uri="{FF2B5EF4-FFF2-40B4-BE49-F238E27FC236}">
                  <a16:creationId xmlns:a16="http://schemas.microsoft.com/office/drawing/2014/main" id="{BC27C64B-E258-4709-90B9-6927572ADF74}"/>
                </a:ext>
              </a:extLst>
            </p:cNvPr>
            <p:cNvSpPr/>
            <p:nvPr/>
          </p:nvSpPr>
          <p:spPr>
            <a:xfrm>
              <a:off x="3346227" y="2166755"/>
              <a:ext cx="54966" cy="18301"/>
            </a:xfrm>
            <a:custGeom>
              <a:avLst/>
              <a:gdLst/>
              <a:ahLst/>
              <a:cxnLst/>
              <a:rect l="l" t="t" r="r" b="b"/>
              <a:pathLst>
                <a:path w="1727" h="575" extrusionOk="0">
                  <a:moveTo>
                    <a:pt x="646" y="0"/>
                  </a:moveTo>
                  <a:cubicBezTo>
                    <a:pt x="494" y="0"/>
                    <a:pt x="326" y="15"/>
                    <a:pt x="143" y="50"/>
                  </a:cubicBezTo>
                  <a:cubicBezTo>
                    <a:pt x="60" y="62"/>
                    <a:pt x="0" y="122"/>
                    <a:pt x="0" y="217"/>
                  </a:cubicBezTo>
                  <a:lnTo>
                    <a:pt x="0" y="396"/>
                  </a:lnTo>
                  <a:cubicBezTo>
                    <a:pt x="0" y="479"/>
                    <a:pt x="84" y="550"/>
                    <a:pt x="167" y="550"/>
                  </a:cubicBezTo>
                  <a:cubicBezTo>
                    <a:pt x="262" y="550"/>
                    <a:pt x="334" y="479"/>
                    <a:pt x="334" y="396"/>
                  </a:cubicBezTo>
                  <a:lnTo>
                    <a:pt x="334" y="360"/>
                  </a:lnTo>
                  <a:cubicBezTo>
                    <a:pt x="445" y="344"/>
                    <a:pt x="549" y="338"/>
                    <a:pt x="645" y="338"/>
                  </a:cubicBezTo>
                  <a:cubicBezTo>
                    <a:pt x="845" y="338"/>
                    <a:pt x="1007" y="367"/>
                    <a:pt x="1120" y="407"/>
                  </a:cubicBezTo>
                  <a:cubicBezTo>
                    <a:pt x="1334" y="467"/>
                    <a:pt x="1453" y="538"/>
                    <a:pt x="1453" y="538"/>
                  </a:cubicBezTo>
                  <a:cubicBezTo>
                    <a:pt x="1477" y="550"/>
                    <a:pt x="1512" y="574"/>
                    <a:pt x="1536" y="574"/>
                  </a:cubicBezTo>
                  <a:cubicBezTo>
                    <a:pt x="1584" y="574"/>
                    <a:pt x="1643" y="538"/>
                    <a:pt x="1667" y="491"/>
                  </a:cubicBezTo>
                  <a:cubicBezTo>
                    <a:pt x="1727" y="396"/>
                    <a:pt x="1715" y="288"/>
                    <a:pt x="1643" y="241"/>
                  </a:cubicBezTo>
                  <a:cubicBezTo>
                    <a:pt x="1615" y="231"/>
                    <a:pt x="1258" y="0"/>
                    <a:pt x="64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0260;p57">
              <a:extLst>
                <a:ext uri="{FF2B5EF4-FFF2-40B4-BE49-F238E27FC236}">
                  <a16:creationId xmlns:a16="http://schemas.microsoft.com/office/drawing/2014/main" id="{B34CCBBE-9363-4385-9481-498DF60F448D}"/>
                </a:ext>
              </a:extLst>
            </p:cNvPr>
            <p:cNvSpPr/>
            <p:nvPr/>
          </p:nvSpPr>
          <p:spPr>
            <a:xfrm>
              <a:off x="3302655" y="2134991"/>
              <a:ext cx="141760" cy="192143"/>
            </a:xfrm>
            <a:custGeom>
              <a:avLst/>
              <a:gdLst/>
              <a:ahLst/>
              <a:cxnLst/>
              <a:rect l="l" t="t" r="r" b="b"/>
              <a:pathLst>
                <a:path w="4454" h="6037" extrusionOk="0">
                  <a:moveTo>
                    <a:pt x="3453" y="334"/>
                  </a:moveTo>
                  <a:lnTo>
                    <a:pt x="3453" y="1132"/>
                  </a:lnTo>
                  <a:cubicBezTo>
                    <a:pt x="3453" y="1263"/>
                    <a:pt x="3429" y="1405"/>
                    <a:pt x="3370" y="1525"/>
                  </a:cubicBezTo>
                  <a:lnTo>
                    <a:pt x="3310" y="1644"/>
                  </a:lnTo>
                  <a:cubicBezTo>
                    <a:pt x="3298" y="1667"/>
                    <a:pt x="3298" y="1691"/>
                    <a:pt x="3298" y="1715"/>
                  </a:cubicBezTo>
                  <a:lnTo>
                    <a:pt x="3298" y="2060"/>
                  </a:lnTo>
                  <a:cubicBezTo>
                    <a:pt x="3274" y="2346"/>
                    <a:pt x="3155" y="2608"/>
                    <a:pt x="2953" y="2799"/>
                  </a:cubicBezTo>
                  <a:cubicBezTo>
                    <a:pt x="2739" y="3001"/>
                    <a:pt x="2477" y="3096"/>
                    <a:pt x="2191" y="3096"/>
                  </a:cubicBezTo>
                  <a:cubicBezTo>
                    <a:pt x="1643" y="3084"/>
                    <a:pt x="1179" y="2596"/>
                    <a:pt x="1179" y="2013"/>
                  </a:cubicBezTo>
                  <a:lnTo>
                    <a:pt x="1179" y="1715"/>
                  </a:lnTo>
                  <a:cubicBezTo>
                    <a:pt x="1179" y="1691"/>
                    <a:pt x="1179" y="1667"/>
                    <a:pt x="1167" y="1644"/>
                  </a:cubicBezTo>
                  <a:lnTo>
                    <a:pt x="1107" y="1525"/>
                  </a:lnTo>
                  <a:cubicBezTo>
                    <a:pt x="1048" y="1405"/>
                    <a:pt x="1012" y="1275"/>
                    <a:pt x="1012" y="1132"/>
                  </a:cubicBezTo>
                  <a:cubicBezTo>
                    <a:pt x="1012" y="691"/>
                    <a:pt x="1369" y="334"/>
                    <a:pt x="1822" y="334"/>
                  </a:cubicBezTo>
                  <a:close/>
                  <a:moveTo>
                    <a:pt x="2762" y="3310"/>
                  </a:moveTo>
                  <a:lnTo>
                    <a:pt x="2762" y="3537"/>
                  </a:lnTo>
                  <a:cubicBezTo>
                    <a:pt x="2762" y="3572"/>
                    <a:pt x="2774" y="3620"/>
                    <a:pt x="2774" y="3680"/>
                  </a:cubicBezTo>
                  <a:lnTo>
                    <a:pt x="2239" y="4096"/>
                  </a:lnTo>
                  <a:lnTo>
                    <a:pt x="1691" y="3680"/>
                  </a:lnTo>
                  <a:cubicBezTo>
                    <a:pt x="1703" y="3632"/>
                    <a:pt x="1703" y="3584"/>
                    <a:pt x="1703" y="3537"/>
                  </a:cubicBezTo>
                  <a:lnTo>
                    <a:pt x="1703" y="3310"/>
                  </a:lnTo>
                  <a:cubicBezTo>
                    <a:pt x="1846" y="3370"/>
                    <a:pt x="2012" y="3406"/>
                    <a:pt x="2191" y="3406"/>
                  </a:cubicBezTo>
                  <a:lnTo>
                    <a:pt x="2239" y="3406"/>
                  </a:lnTo>
                  <a:cubicBezTo>
                    <a:pt x="2417" y="3406"/>
                    <a:pt x="2596" y="3382"/>
                    <a:pt x="2762" y="3310"/>
                  </a:cubicBezTo>
                  <a:close/>
                  <a:moveTo>
                    <a:pt x="1822" y="1"/>
                  </a:moveTo>
                  <a:cubicBezTo>
                    <a:pt x="1191" y="1"/>
                    <a:pt x="703" y="513"/>
                    <a:pt x="703" y="1120"/>
                  </a:cubicBezTo>
                  <a:cubicBezTo>
                    <a:pt x="703" y="1298"/>
                    <a:pt x="750" y="1489"/>
                    <a:pt x="822" y="1656"/>
                  </a:cubicBezTo>
                  <a:lnTo>
                    <a:pt x="869" y="1751"/>
                  </a:lnTo>
                  <a:lnTo>
                    <a:pt x="869" y="2001"/>
                  </a:lnTo>
                  <a:cubicBezTo>
                    <a:pt x="869" y="2441"/>
                    <a:pt x="1072" y="2846"/>
                    <a:pt x="1381" y="3096"/>
                  </a:cubicBezTo>
                  <a:lnTo>
                    <a:pt x="1381" y="3537"/>
                  </a:lnTo>
                  <a:cubicBezTo>
                    <a:pt x="1381" y="3608"/>
                    <a:pt x="1346" y="3680"/>
                    <a:pt x="1274" y="3703"/>
                  </a:cubicBezTo>
                  <a:lnTo>
                    <a:pt x="453" y="4025"/>
                  </a:lnTo>
                  <a:cubicBezTo>
                    <a:pt x="179" y="4132"/>
                    <a:pt x="0" y="4382"/>
                    <a:pt x="0" y="4668"/>
                  </a:cubicBezTo>
                  <a:lnTo>
                    <a:pt x="0" y="5858"/>
                  </a:lnTo>
                  <a:cubicBezTo>
                    <a:pt x="0" y="5942"/>
                    <a:pt x="83" y="6013"/>
                    <a:pt x="167" y="6013"/>
                  </a:cubicBezTo>
                  <a:cubicBezTo>
                    <a:pt x="262" y="6013"/>
                    <a:pt x="334" y="5942"/>
                    <a:pt x="334" y="5858"/>
                  </a:cubicBezTo>
                  <a:lnTo>
                    <a:pt x="334" y="4668"/>
                  </a:lnTo>
                  <a:cubicBezTo>
                    <a:pt x="334" y="4513"/>
                    <a:pt x="417" y="4382"/>
                    <a:pt x="560" y="4334"/>
                  </a:cubicBezTo>
                  <a:lnTo>
                    <a:pt x="1369" y="4025"/>
                  </a:lnTo>
                  <a:cubicBezTo>
                    <a:pt x="1417" y="4001"/>
                    <a:pt x="1465" y="3977"/>
                    <a:pt x="1488" y="3965"/>
                  </a:cubicBezTo>
                  <a:lnTo>
                    <a:pt x="2060" y="4394"/>
                  </a:lnTo>
                  <a:lnTo>
                    <a:pt x="2060" y="5870"/>
                  </a:lnTo>
                  <a:cubicBezTo>
                    <a:pt x="2060" y="5954"/>
                    <a:pt x="2131" y="6037"/>
                    <a:pt x="2215" y="6037"/>
                  </a:cubicBezTo>
                  <a:cubicBezTo>
                    <a:pt x="2310" y="6037"/>
                    <a:pt x="2381" y="5954"/>
                    <a:pt x="2381" y="5870"/>
                  </a:cubicBezTo>
                  <a:lnTo>
                    <a:pt x="2381" y="4394"/>
                  </a:lnTo>
                  <a:lnTo>
                    <a:pt x="2953" y="3965"/>
                  </a:lnTo>
                  <a:cubicBezTo>
                    <a:pt x="2977" y="3989"/>
                    <a:pt x="3024" y="4013"/>
                    <a:pt x="3072" y="4025"/>
                  </a:cubicBezTo>
                  <a:lnTo>
                    <a:pt x="3882" y="4334"/>
                  </a:lnTo>
                  <a:cubicBezTo>
                    <a:pt x="4024" y="4382"/>
                    <a:pt x="4108" y="4513"/>
                    <a:pt x="4108" y="4668"/>
                  </a:cubicBezTo>
                  <a:lnTo>
                    <a:pt x="4108" y="5858"/>
                  </a:lnTo>
                  <a:cubicBezTo>
                    <a:pt x="4108" y="5942"/>
                    <a:pt x="4179" y="6013"/>
                    <a:pt x="4274" y="6013"/>
                  </a:cubicBezTo>
                  <a:cubicBezTo>
                    <a:pt x="4358" y="6013"/>
                    <a:pt x="4441" y="5942"/>
                    <a:pt x="4441" y="5858"/>
                  </a:cubicBezTo>
                  <a:lnTo>
                    <a:pt x="4441" y="4668"/>
                  </a:lnTo>
                  <a:cubicBezTo>
                    <a:pt x="4453" y="4382"/>
                    <a:pt x="4274" y="4108"/>
                    <a:pt x="4024" y="4025"/>
                  </a:cubicBezTo>
                  <a:lnTo>
                    <a:pt x="3203" y="3703"/>
                  </a:lnTo>
                  <a:cubicBezTo>
                    <a:pt x="3131" y="3680"/>
                    <a:pt x="3084" y="3620"/>
                    <a:pt x="3084" y="3537"/>
                  </a:cubicBezTo>
                  <a:lnTo>
                    <a:pt x="3084" y="3108"/>
                  </a:lnTo>
                  <a:cubicBezTo>
                    <a:pt x="3120" y="3084"/>
                    <a:pt x="3155" y="3060"/>
                    <a:pt x="3191" y="3025"/>
                  </a:cubicBezTo>
                  <a:cubicBezTo>
                    <a:pt x="3453" y="2775"/>
                    <a:pt x="3608" y="2418"/>
                    <a:pt x="3608" y="2037"/>
                  </a:cubicBezTo>
                  <a:lnTo>
                    <a:pt x="3608" y="1727"/>
                  </a:lnTo>
                  <a:lnTo>
                    <a:pt x="3655" y="1644"/>
                  </a:lnTo>
                  <a:cubicBezTo>
                    <a:pt x="3739" y="1477"/>
                    <a:pt x="3774" y="1298"/>
                    <a:pt x="3774" y="1108"/>
                  </a:cubicBezTo>
                  <a:lnTo>
                    <a:pt x="3774" y="167"/>
                  </a:lnTo>
                  <a:cubicBezTo>
                    <a:pt x="3774" y="84"/>
                    <a:pt x="3691" y="1"/>
                    <a:pt x="3608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0261;p57">
              <a:extLst>
                <a:ext uri="{FF2B5EF4-FFF2-40B4-BE49-F238E27FC236}">
                  <a16:creationId xmlns:a16="http://schemas.microsoft.com/office/drawing/2014/main" id="{AD1EBAA7-8760-465B-8087-6C71BDC2B919}"/>
                </a:ext>
              </a:extLst>
            </p:cNvPr>
            <p:cNvSpPr/>
            <p:nvPr/>
          </p:nvSpPr>
          <p:spPr>
            <a:xfrm>
              <a:off x="3330313" y="2288463"/>
              <a:ext cx="10248" cy="37938"/>
            </a:xfrm>
            <a:custGeom>
              <a:avLst/>
              <a:gdLst/>
              <a:ahLst/>
              <a:cxnLst/>
              <a:rect l="l" t="t" r="r" b="b"/>
              <a:pathLst>
                <a:path w="322" h="1192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72" y="1191"/>
                    <a:pt x="167" y="1191"/>
                  </a:cubicBezTo>
                  <a:cubicBezTo>
                    <a:pt x="250" y="1191"/>
                    <a:pt x="322" y="1120"/>
                    <a:pt x="322" y="1036"/>
                  </a:cubicBezTo>
                  <a:lnTo>
                    <a:pt x="322" y="167"/>
                  </a:lnTo>
                  <a:cubicBezTo>
                    <a:pt x="310" y="84"/>
                    <a:pt x="250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0262;p57">
              <a:extLst>
                <a:ext uri="{FF2B5EF4-FFF2-40B4-BE49-F238E27FC236}">
                  <a16:creationId xmlns:a16="http://schemas.microsoft.com/office/drawing/2014/main" id="{13BAC1C3-3B28-41C3-A883-7256E42F9387}"/>
                </a:ext>
              </a:extLst>
            </p:cNvPr>
            <p:cNvSpPr/>
            <p:nvPr/>
          </p:nvSpPr>
          <p:spPr>
            <a:xfrm>
              <a:off x="3406859" y="2288463"/>
              <a:ext cx="10630" cy="37938"/>
            </a:xfrm>
            <a:custGeom>
              <a:avLst/>
              <a:gdLst/>
              <a:ahLst/>
              <a:cxnLst/>
              <a:rect l="l" t="t" r="r" b="b"/>
              <a:pathLst>
                <a:path w="334" h="1192" extrusionOk="0">
                  <a:moveTo>
                    <a:pt x="167" y="1"/>
                  </a:moveTo>
                  <a:cubicBezTo>
                    <a:pt x="84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84" y="1191"/>
                    <a:pt x="167" y="1191"/>
                  </a:cubicBezTo>
                  <a:cubicBezTo>
                    <a:pt x="262" y="1191"/>
                    <a:pt x="334" y="1120"/>
                    <a:pt x="334" y="1036"/>
                  </a:cubicBezTo>
                  <a:lnTo>
                    <a:pt x="334" y="167"/>
                  </a:lnTo>
                  <a:cubicBezTo>
                    <a:pt x="322" y="84"/>
                    <a:pt x="262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0263;p57">
              <a:extLst>
                <a:ext uri="{FF2B5EF4-FFF2-40B4-BE49-F238E27FC236}">
                  <a16:creationId xmlns:a16="http://schemas.microsoft.com/office/drawing/2014/main" id="{BDEE8AE1-D7F4-4CE1-8AC4-E1C50A588A07}"/>
                </a:ext>
              </a:extLst>
            </p:cNvPr>
            <p:cNvSpPr/>
            <p:nvPr/>
          </p:nvSpPr>
          <p:spPr>
            <a:xfrm>
              <a:off x="3149183" y="1976585"/>
              <a:ext cx="219419" cy="183072"/>
            </a:xfrm>
            <a:custGeom>
              <a:avLst/>
              <a:gdLst/>
              <a:ahLst/>
              <a:cxnLst/>
              <a:rect l="l" t="t" r="r" b="b"/>
              <a:pathLst>
                <a:path w="6894" h="5752" extrusionOk="0">
                  <a:moveTo>
                    <a:pt x="2369" y="4108"/>
                  </a:moveTo>
                  <a:lnTo>
                    <a:pt x="2286" y="4466"/>
                  </a:lnTo>
                  <a:lnTo>
                    <a:pt x="2060" y="4466"/>
                  </a:lnTo>
                  <a:cubicBezTo>
                    <a:pt x="1869" y="4466"/>
                    <a:pt x="1703" y="4299"/>
                    <a:pt x="1703" y="4108"/>
                  </a:cubicBezTo>
                  <a:close/>
                  <a:moveTo>
                    <a:pt x="5513" y="310"/>
                  </a:moveTo>
                  <a:cubicBezTo>
                    <a:pt x="5703" y="310"/>
                    <a:pt x="5870" y="477"/>
                    <a:pt x="5870" y="667"/>
                  </a:cubicBezTo>
                  <a:lnTo>
                    <a:pt x="5870" y="3418"/>
                  </a:lnTo>
                  <a:cubicBezTo>
                    <a:pt x="5870" y="3608"/>
                    <a:pt x="5703" y="3775"/>
                    <a:pt x="5513" y="3775"/>
                  </a:cubicBezTo>
                  <a:lnTo>
                    <a:pt x="4132" y="3775"/>
                  </a:lnTo>
                  <a:cubicBezTo>
                    <a:pt x="4096" y="3775"/>
                    <a:pt x="4048" y="3787"/>
                    <a:pt x="4036" y="3811"/>
                  </a:cubicBezTo>
                  <a:lnTo>
                    <a:pt x="2500" y="4918"/>
                  </a:lnTo>
                  <a:lnTo>
                    <a:pt x="2739" y="3966"/>
                  </a:lnTo>
                  <a:cubicBezTo>
                    <a:pt x="2762" y="3930"/>
                    <a:pt x="2739" y="3870"/>
                    <a:pt x="2715" y="3835"/>
                  </a:cubicBezTo>
                  <a:cubicBezTo>
                    <a:pt x="2679" y="3787"/>
                    <a:pt x="2643" y="3775"/>
                    <a:pt x="2584" y="3775"/>
                  </a:cubicBezTo>
                  <a:lnTo>
                    <a:pt x="691" y="3775"/>
                  </a:lnTo>
                  <a:cubicBezTo>
                    <a:pt x="500" y="3775"/>
                    <a:pt x="333" y="3608"/>
                    <a:pt x="333" y="3418"/>
                  </a:cubicBezTo>
                  <a:lnTo>
                    <a:pt x="333" y="667"/>
                  </a:lnTo>
                  <a:cubicBezTo>
                    <a:pt x="333" y="477"/>
                    <a:pt x="500" y="310"/>
                    <a:pt x="691" y="310"/>
                  </a:cubicBezTo>
                  <a:close/>
                  <a:moveTo>
                    <a:pt x="6215" y="989"/>
                  </a:moveTo>
                  <a:cubicBezTo>
                    <a:pt x="6406" y="989"/>
                    <a:pt x="6572" y="1156"/>
                    <a:pt x="6572" y="1346"/>
                  </a:cubicBezTo>
                  <a:lnTo>
                    <a:pt x="6572" y="4108"/>
                  </a:lnTo>
                  <a:lnTo>
                    <a:pt x="6549" y="4108"/>
                  </a:lnTo>
                  <a:cubicBezTo>
                    <a:pt x="6549" y="4299"/>
                    <a:pt x="6394" y="4466"/>
                    <a:pt x="6191" y="4466"/>
                  </a:cubicBezTo>
                  <a:lnTo>
                    <a:pt x="4810" y="4466"/>
                  </a:lnTo>
                  <a:cubicBezTo>
                    <a:pt x="4763" y="4466"/>
                    <a:pt x="4727" y="4477"/>
                    <a:pt x="4691" y="4513"/>
                  </a:cubicBezTo>
                  <a:cubicBezTo>
                    <a:pt x="4667" y="4549"/>
                    <a:pt x="4644" y="4608"/>
                    <a:pt x="4667" y="4656"/>
                  </a:cubicBezTo>
                  <a:lnTo>
                    <a:pt x="4763" y="5323"/>
                  </a:lnTo>
                  <a:lnTo>
                    <a:pt x="3596" y="4537"/>
                  </a:lnTo>
                  <a:lnTo>
                    <a:pt x="4191" y="4096"/>
                  </a:lnTo>
                  <a:lnTo>
                    <a:pt x="5513" y="4096"/>
                  </a:lnTo>
                  <a:cubicBezTo>
                    <a:pt x="5882" y="4096"/>
                    <a:pt x="6191" y="3799"/>
                    <a:pt x="6191" y="3418"/>
                  </a:cubicBezTo>
                  <a:lnTo>
                    <a:pt x="6191" y="989"/>
                  </a:lnTo>
                  <a:close/>
                  <a:moveTo>
                    <a:pt x="691" y="1"/>
                  </a:moveTo>
                  <a:cubicBezTo>
                    <a:pt x="322" y="1"/>
                    <a:pt x="0" y="298"/>
                    <a:pt x="0" y="679"/>
                  </a:cubicBezTo>
                  <a:lnTo>
                    <a:pt x="0" y="3430"/>
                  </a:lnTo>
                  <a:cubicBezTo>
                    <a:pt x="0" y="3811"/>
                    <a:pt x="298" y="4120"/>
                    <a:pt x="691" y="4120"/>
                  </a:cubicBezTo>
                  <a:lnTo>
                    <a:pt x="1393" y="4120"/>
                  </a:lnTo>
                  <a:lnTo>
                    <a:pt x="1393" y="4132"/>
                  </a:lnTo>
                  <a:cubicBezTo>
                    <a:pt x="1393" y="4501"/>
                    <a:pt x="1691" y="4823"/>
                    <a:pt x="2072" y="4823"/>
                  </a:cubicBezTo>
                  <a:lnTo>
                    <a:pt x="2203" y="4823"/>
                  </a:lnTo>
                  <a:lnTo>
                    <a:pt x="2143" y="5073"/>
                  </a:lnTo>
                  <a:cubicBezTo>
                    <a:pt x="2119" y="5180"/>
                    <a:pt x="2167" y="5275"/>
                    <a:pt x="2250" y="5335"/>
                  </a:cubicBezTo>
                  <a:cubicBezTo>
                    <a:pt x="2298" y="5370"/>
                    <a:pt x="2346" y="5382"/>
                    <a:pt x="2381" y="5382"/>
                  </a:cubicBezTo>
                  <a:cubicBezTo>
                    <a:pt x="2429" y="5382"/>
                    <a:pt x="2489" y="5370"/>
                    <a:pt x="2536" y="5335"/>
                  </a:cubicBezTo>
                  <a:lnTo>
                    <a:pt x="3251" y="4823"/>
                  </a:lnTo>
                  <a:lnTo>
                    <a:pt x="3417" y="4823"/>
                  </a:lnTo>
                  <a:lnTo>
                    <a:pt x="4751" y="5716"/>
                  </a:lnTo>
                  <a:cubicBezTo>
                    <a:pt x="4798" y="5740"/>
                    <a:pt x="4846" y="5751"/>
                    <a:pt x="4882" y="5751"/>
                  </a:cubicBezTo>
                  <a:cubicBezTo>
                    <a:pt x="4929" y="5751"/>
                    <a:pt x="4977" y="5740"/>
                    <a:pt x="5025" y="5716"/>
                  </a:cubicBezTo>
                  <a:cubicBezTo>
                    <a:pt x="5108" y="5656"/>
                    <a:pt x="5144" y="5561"/>
                    <a:pt x="5120" y="5454"/>
                  </a:cubicBezTo>
                  <a:lnTo>
                    <a:pt x="5025" y="4799"/>
                  </a:lnTo>
                  <a:lnTo>
                    <a:pt x="6215" y="4799"/>
                  </a:lnTo>
                  <a:cubicBezTo>
                    <a:pt x="6584" y="4799"/>
                    <a:pt x="6894" y="4501"/>
                    <a:pt x="6894" y="4120"/>
                  </a:cubicBezTo>
                  <a:lnTo>
                    <a:pt x="6894" y="1370"/>
                  </a:lnTo>
                  <a:cubicBezTo>
                    <a:pt x="6870" y="977"/>
                    <a:pt x="6572" y="679"/>
                    <a:pt x="6191" y="679"/>
                  </a:cubicBezTo>
                  <a:cubicBezTo>
                    <a:pt x="6179" y="298"/>
                    <a:pt x="5882" y="1"/>
                    <a:pt x="551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0264;p57">
              <a:extLst>
                <a:ext uri="{FF2B5EF4-FFF2-40B4-BE49-F238E27FC236}">
                  <a16:creationId xmlns:a16="http://schemas.microsoft.com/office/drawing/2014/main" id="{CDB3C033-36D3-423E-AB89-7A859EC55119}"/>
                </a:ext>
              </a:extLst>
            </p:cNvPr>
            <p:cNvSpPr/>
            <p:nvPr/>
          </p:nvSpPr>
          <p:spPr>
            <a:xfrm>
              <a:off x="3187822" y="2009177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1"/>
                    <a:pt x="846" y="167"/>
                  </a:cubicBezTo>
                  <a:cubicBezTo>
                    <a:pt x="846" y="72"/>
                    <a:pt x="774" y="1"/>
                    <a:pt x="67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0265;p57">
              <a:extLst>
                <a:ext uri="{FF2B5EF4-FFF2-40B4-BE49-F238E27FC236}">
                  <a16:creationId xmlns:a16="http://schemas.microsoft.com/office/drawing/2014/main" id="{670E8201-D8E1-4DC4-99E5-D776E3777614}"/>
                </a:ext>
              </a:extLst>
            </p:cNvPr>
            <p:cNvSpPr/>
            <p:nvPr/>
          </p:nvSpPr>
          <p:spPr>
            <a:xfrm>
              <a:off x="3226110" y="2009177"/>
              <a:ext cx="81478" cy="10280"/>
            </a:xfrm>
            <a:custGeom>
              <a:avLst/>
              <a:gdLst/>
              <a:ahLst/>
              <a:cxnLst/>
              <a:rect l="l" t="t" r="r" b="b"/>
              <a:pathLst>
                <a:path w="2560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2393" y="322"/>
                  </a:lnTo>
                  <a:cubicBezTo>
                    <a:pt x="2488" y="322"/>
                    <a:pt x="2560" y="251"/>
                    <a:pt x="2560" y="167"/>
                  </a:cubicBezTo>
                  <a:cubicBezTo>
                    <a:pt x="2560" y="72"/>
                    <a:pt x="2488" y="1"/>
                    <a:pt x="239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0266;p57">
              <a:extLst>
                <a:ext uri="{FF2B5EF4-FFF2-40B4-BE49-F238E27FC236}">
                  <a16:creationId xmlns:a16="http://schemas.microsoft.com/office/drawing/2014/main" id="{F3C94337-71A6-4A65-84E2-252949326597}"/>
                </a:ext>
              </a:extLst>
            </p:cNvPr>
            <p:cNvSpPr/>
            <p:nvPr/>
          </p:nvSpPr>
          <p:spPr>
            <a:xfrm>
              <a:off x="3187822" y="2036453"/>
              <a:ext cx="119767" cy="10662"/>
            </a:xfrm>
            <a:custGeom>
              <a:avLst/>
              <a:gdLst/>
              <a:ahLst/>
              <a:cxnLst/>
              <a:rect l="l" t="t" r="r" b="b"/>
              <a:pathLst>
                <a:path w="3763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3596" y="334"/>
                  </a:lnTo>
                  <a:cubicBezTo>
                    <a:pt x="3691" y="334"/>
                    <a:pt x="3763" y="263"/>
                    <a:pt x="3763" y="168"/>
                  </a:cubicBezTo>
                  <a:cubicBezTo>
                    <a:pt x="3763" y="84"/>
                    <a:pt x="3691" y="1"/>
                    <a:pt x="359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0267;p57">
              <a:extLst>
                <a:ext uri="{FF2B5EF4-FFF2-40B4-BE49-F238E27FC236}">
                  <a16:creationId xmlns:a16="http://schemas.microsoft.com/office/drawing/2014/main" id="{5C07E025-3A79-4AFC-B47E-F10EAFD77D0B}"/>
                </a:ext>
              </a:extLst>
            </p:cNvPr>
            <p:cNvSpPr/>
            <p:nvPr/>
          </p:nvSpPr>
          <p:spPr>
            <a:xfrm>
              <a:off x="3187822" y="2064143"/>
              <a:ext cx="81510" cy="10248"/>
            </a:xfrm>
            <a:custGeom>
              <a:avLst/>
              <a:gdLst/>
              <a:ahLst/>
              <a:cxnLst/>
              <a:rect l="l" t="t" r="r" b="b"/>
              <a:pathLst>
                <a:path w="2561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2394" y="322"/>
                  </a:lnTo>
                  <a:cubicBezTo>
                    <a:pt x="2477" y="322"/>
                    <a:pt x="2560" y="250"/>
                    <a:pt x="2560" y="167"/>
                  </a:cubicBezTo>
                  <a:cubicBezTo>
                    <a:pt x="2560" y="72"/>
                    <a:pt x="2477" y="0"/>
                    <a:pt x="239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0268;p57">
              <a:extLst>
                <a:ext uri="{FF2B5EF4-FFF2-40B4-BE49-F238E27FC236}">
                  <a16:creationId xmlns:a16="http://schemas.microsoft.com/office/drawing/2014/main" id="{5FE6DC06-4AD9-4879-A261-6DC34479F26E}"/>
                </a:ext>
              </a:extLst>
            </p:cNvPr>
            <p:cNvSpPr/>
            <p:nvPr/>
          </p:nvSpPr>
          <p:spPr>
            <a:xfrm>
              <a:off x="3280663" y="2064143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0"/>
                    <a:pt x="846" y="167"/>
                  </a:cubicBezTo>
                  <a:cubicBezTo>
                    <a:pt x="846" y="72"/>
                    <a:pt x="774" y="0"/>
                    <a:pt x="67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2E0F2262-B6A3-4D80-8F21-B57E7CB5680E}"/>
              </a:ext>
            </a:extLst>
          </p:cNvPr>
          <p:cNvSpPr txBox="1"/>
          <p:nvPr/>
        </p:nvSpPr>
        <p:spPr>
          <a:xfrm>
            <a:off x="2894562" y="2281304"/>
            <a:ext cx="132325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36%</a:t>
            </a:r>
          </a:p>
          <a:p>
            <a:r>
              <a:rPr lang="ru-RU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целевое обучение</a:t>
            </a:r>
          </a:p>
        </p:txBody>
      </p:sp>
      <p:grpSp>
        <p:nvGrpSpPr>
          <p:cNvPr id="84" name="Google Shape;10173;p57">
            <a:extLst>
              <a:ext uri="{FF2B5EF4-FFF2-40B4-BE49-F238E27FC236}">
                <a16:creationId xmlns:a16="http://schemas.microsoft.com/office/drawing/2014/main" id="{A1B22AE2-394F-4D44-A9E9-7A6B8D40F9D8}"/>
              </a:ext>
            </a:extLst>
          </p:cNvPr>
          <p:cNvGrpSpPr/>
          <p:nvPr/>
        </p:nvGrpSpPr>
        <p:grpSpPr>
          <a:xfrm>
            <a:off x="4829983" y="1854032"/>
            <a:ext cx="407084" cy="443327"/>
            <a:chOff x="6675256" y="1516169"/>
            <a:chExt cx="327823" cy="357009"/>
          </a:xfrm>
        </p:grpSpPr>
        <p:sp>
          <p:nvSpPr>
            <p:cNvPr id="85" name="Google Shape;10174;p57">
              <a:extLst>
                <a:ext uri="{FF2B5EF4-FFF2-40B4-BE49-F238E27FC236}">
                  <a16:creationId xmlns:a16="http://schemas.microsoft.com/office/drawing/2014/main" id="{5470CAA0-A525-4061-ADD9-8B049EAE85C9}"/>
                </a:ext>
              </a:extLst>
            </p:cNvPr>
            <p:cNvSpPr/>
            <p:nvPr/>
          </p:nvSpPr>
          <p:spPr>
            <a:xfrm>
              <a:off x="6675256" y="1516169"/>
              <a:ext cx="111078" cy="188737"/>
            </a:xfrm>
            <a:custGeom>
              <a:avLst/>
              <a:gdLst/>
              <a:ahLst/>
              <a:cxnLst/>
              <a:rect l="l" t="t" r="r" b="b"/>
              <a:pathLst>
                <a:path w="3490" h="5930" extrusionOk="0">
                  <a:moveTo>
                    <a:pt x="1703" y="334"/>
                  </a:moveTo>
                  <a:cubicBezTo>
                    <a:pt x="2001" y="334"/>
                    <a:pt x="2239" y="548"/>
                    <a:pt x="2239" y="786"/>
                  </a:cubicBezTo>
                  <a:lnTo>
                    <a:pt x="2239" y="810"/>
                  </a:lnTo>
                  <a:cubicBezTo>
                    <a:pt x="2072" y="739"/>
                    <a:pt x="1894" y="715"/>
                    <a:pt x="1703" y="715"/>
                  </a:cubicBezTo>
                  <a:cubicBezTo>
                    <a:pt x="1513" y="715"/>
                    <a:pt x="1334" y="751"/>
                    <a:pt x="1168" y="810"/>
                  </a:cubicBezTo>
                  <a:lnTo>
                    <a:pt x="1168" y="786"/>
                  </a:lnTo>
                  <a:cubicBezTo>
                    <a:pt x="1168" y="536"/>
                    <a:pt x="1406" y="334"/>
                    <a:pt x="1703" y="334"/>
                  </a:cubicBezTo>
                  <a:close/>
                  <a:moveTo>
                    <a:pt x="1680" y="1037"/>
                  </a:moveTo>
                  <a:cubicBezTo>
                    <a:pt x="2263" y="1037"/>
                    <a:pt x="2739" y="1513"/>
                    <a:pt x="2739" y="2096"/>
                  </a:cubicBezTo>
                  <a:cubicBezTo>
                    <a:pt x="2739" y="2215"/>
                    <a:pt x="2727" y="2322"/>
                    <a:pt x="2680" y="2418"/>
                  </a:cubicBezTo>
                  <a:cubicBezTo>
                    <a:pt x="2215" y="1941"/>
                    <a:pt x="1406" y="1763"/>
                    <a:pt x="1358" y="1751"/>
                  </a:cubicBezTo>
                  <a:cubicBezTo>
                    <a:pt x="1346" y="1748"/>
                    <a:pt x="1334" y="1746"/>
                    <a:pt x="1321" y="1746"/>
                  </a:cubicBezTo>
                  <a:cubicBezTo>
                    <a:pt x="1283" y="1746"/>
                    <a:pt x="1245" y="1760"/>
                    <a:pt x="1227" y="1787"/>
                  </a:cubicBezTo>
                  <a:cubicBezTo>
                    <a:pt x="1179" y="1810"/>
                    <a:pt x="1168" y="1858"/>
                    <a:pt x="1168" y="1918"/>
                  </a:cubicBezTo>
                  <a:cubicBezTo>
                    <a:pt x="1168" y="1929"/>
                    <a:pt x="1144" y="2037"/>
                    <a:pt x="1025" y="2156"/>
                  </a:cubicBezTo>
                  <a:cubicBezTo>
                    <a:pt x="965" y="2215"/>
                    <a:pt x="965" y="2322"/>
                    <a:pt x="1025" y="2394"/>
                  </a:cubicBezTo>
                  <a:cubicBezTo>
                    <a:pt x="1053" y="2428"/>
                    <a:pt x="1092" y="2443"/>
                    <a:pt x="1133" y="2443"/>
                  </a:cubicBezTo>
                  <a:cubicBezTo>
                    <a:pt x="1178" y="2443"/>
                    <a:pt x="1225" y="2425"/>
                    <a:pt x="1263" y="2394"/>
                  </a:cubicBezTo>
                  <a:cubicBezTo>
                    <a:pt x="1358" y="2299"/>
                    <a:pt x="1418" y="2215"/>
                    <a:pt x="1441" y="2120"/>
                  </a:cubicBezTo>
                  <a:cubicBezTo>
                    <a:pt x="1727" y="2215"/>
                    <a:pt x="2299" y="2406"/>
                    <a:pt x="2549" y="2775"/>
                  </a:cubicBezTo>
                  <a:cubicBezTo>
                    <a:pt x="2501" y="3192"/>
                    <a:pt x="2132" y="3513"/>
                    <a:pt x="1703" y="3513"/>
                  </a:cubicBezTo>
                  <a:cubicBezTo>
                    <a:pt x="1239" y="3513"/>
                    <a:pt x="870" y="3168"/>
                    <a:pt x="822" y="2715"/>
                  </a:cubicBezTo>
                  <a:cubicBezTo>
                    <a:pt x="822" y="2691"/>
                    <a:pt x="810" y="2680"/>
                    <a:pt x="787" y="2644"/>
                  </a:cubicBezTo>
                  <a:cubicBezTo>
                    <a:pt x="691" y="2477"/>
                    <a:pt x="632" y="2287"/>
                    <a:pt x="632" y="2096"/>
                  </a:cubicBezTo>
                  <a:cubicBezTo>
                    <a:pt x="632" y="1513"/>
                    <a:pt x="1108" y="1037"/>
                    <a:pt x="1680" y="1037"/>
                  </a:cubicBezTo>
                  <a:close/>
                  <a:moveTo>
                    <a:pt x="2061" y="3775"/>
                  </a:moveTo>
                  <a:lnTo>
                    <a:pt x="2061" y="3954"/>
                  </a:lnTo>
                  <a:cubicBezTo>
                    <a:pt x="2061" y="4013"/>
                    <a:pt x="2072" y="4073"/>
                    <a:pt x="2108" y="4120"/>
                  </a:cubicBezTo>
                  <a:lnTo>
                    <a:pt x="1703" y="4501"/>
                  </a:lnTo>
                  <a:lnTo>
                    <a:pt x="1299" y="4120"/>
                  </a:lnTo>
                  <a:cubicBezTo>
                    <a:pt x="1334" y="4073"/>
                    <a:pt x="1346" y="4013"/>
                    <a:pt x="1346" y="3954"/>
                  </a:cubicBezTo>
                  <a:lnTo>
                    <a:pt x="1346" y="3775"/>
                  </a:lnTo>
                  <a:cubicBezTo>
                    <a:pt x="1465" y="3799"/>
                    <a:pt x="1584" y="3834"/>
                    <a:pt x="1703" y="3834"/>
                  </a:cubicBezTo>
                  <a:cubicBezTo>
                    <a:pt x="1822" y="3834"/>
                    <a:pt x="1953" y="3823"/>
                    <a:pt x="2061" y="3775"/>
                  </a:cubicBezTo>
                  <a:close/>
                  <a:moveTo>
                    <a:pt x="1727" y="1"/>
                  </a:moveTo>
                  <a:cubicBezTo>
                    <a:pt x="1251" y="1"/>
                    <a:pt x="870" y="334"/>
                    <a:pt x="870" y="775"/>
                  </a:cubicBezTo>
                  <a:cubicBezTo>
                    <a:pt x="870" y="846"/>
                    <a:pt x="882" y="906"/>
                    <a:pt x="894" y="977"/>
                  </a:cubicBezTo>
                  <a:cubicBezTo>
                    <a:pt x="560" y="1227"/>
                    <a:pt x="346" y="1632"/>
                    <a:pt x="346" y="2096"/>
                  </a:cubicBezTo>
                  <a:cubicBezTo>
                    <a:pt x="346" y="2334"/>
                    <a:pt x="406" y="2572"/>
                    <a:pt x="537" y="2799"/>
                  </a:cubicBezTo>
                  <a:cubicBezTo>
                    <a:pt x="584" y="3132"/>
                    <a:pt x="775" y="3430"/>
                    <a:pt x="1060" y="3632"/>
                  </a:cubicBezTo>
                  <a:lnTo>
                    <a:pt x="1060" y="3954"/>
                  </a:lnTo>
                  <a:lnTo>
                    <a:pt x="1060" y="3965"/>
                  </a:lnTo>
                  <a:lnTo>
                    <a:pt x="394" y="4299"/>
                  </a:lnTo>
                  <a:cubicBezTo>
                    <a:pt x="156" y="4418"/>
                    <a:pt x="1" y="4656"/>
                    <a:pt x="1" y="4906"/>
                  </a:cubicBezTo>
                  <a:lnTo>
                    <a:pt x="1" y="5775"/>
                  </a:lnTo>
                  <a:cubicBezTo>
                    <a:pt x="1" y="5859"/>
                    <a:pt x="84" y="5930"/>
                    <a:pt x="167" y="5930"/>
                  </a:cubicBezTo>
                  <a:cubicBezTo>
                    <a:pt x="263" y="5930"/>
                    <a:pt x="334" y="5859"/>
                    <a:pt x="334" y="5775"/>
                  </a:cubicBezTo>
                  <a:lnTo>
                    <a:pt x="334" y="4906"/>
                  </a:lnTo>
                  <a:cubicBezTo>
                    <a:pt x="334" y="4775"/>
                    <a:pt x="406" y="4644"/>
                    <a:pt x="525" y="4585"/>
                  </a:cubicBezTo>
                  <a:lnTo>
                    <a:pt x="1072" y="4311"/>
                  </a:lnTo>
                  <a:lnTo>
                    <a:pt x="1584" y="4787"/>
                  </a:lnTo>
                  <a:lnTo>
                    <a:pt x="1584" y="5775"/>
                  </a:lnTo>
                  <a:cubicBezTo>
                    <a:pt x="1584" y="5859"/>
                    <a:pt x="1656" y="5930"/>
                    <a:pt x="1751" y="5930"/>
                  </a:cubicBezTo>
                  <a:cubicBezTo>
                    <a:pt x="1834" y="5930"/>
                    <a:pt x="1906" y="5859"/>
                    <a:pt x="1906" y="5775"/>
                  </a:cubicBezTo>
                  <a:lnTo>
                    <a:pt x="1906" y="4787"/>
                  </a:lnTo>
                  <a:lnTo>
                    <a:pt x="2418" y="4311"/>
                  </a:lnTo>
                  <a:lnTo>
                    <a:pt x="2965" y="4585"/>
                  </a:lnTo>
                  <a:cubicBezTo>
                    <a:pt x="3084" y="4644"/>
                    <a:pt x="3156" y="4763"/>
                    <a:pt x="3156" y="4906"/>
                  </a:cubicBezTo>
                  <a:lnTo>
                    <a:pt x="3156" y="5775"/>
                  </a:lnTo>
                  <a:cubicBezTo>
                    <a:pt x="3156" y="5859"/>
                    <a:pt x="3239" y="5930"/>
                    <a:pt x="3323" y="5930"/>
                  </a:cubicBezTo>
                  <a:cubicBezTo>
                    <a:pt x="3406" y="5930"/>
                    <a:pt x="3489" y="5859"/>
                    <a:pt x="3489" y="5775"/>
                  </a:cubicBezTo>
                  <a:lnTo>
                    <a:pt x="3489" y="4906"/>
                  </a:lnTo>
                  <a:cubicBezTo>
                    <a:pt x="3442" y="4656"/>
                    <a:pt x="3299" y="4418"/>
                    <a:pt x="3073" y="4299"/>
                  </a:cubicBezTo>
                  <a:lnTo>
                    <a:pt x="2406" y="3965"/>
                  </a:lnTo>
                  <a:lnTo>
                    <a:pt x="2406" y="3954"/>
                  </a:lnTo>
                  <a:lnTo>
                    <a:pt x="2406" y="3632"/>
                  </a:lnTo>
                  <a:cubicBezTo>
                    <a:pt x="2668" y="3430"/>
                    <a:pt x="2858" y="3132"/>
                    <a:pt x="2918" y="2799"/>
                  </a:cubicBezTo>
                  <a:cubicBezTo>
                    <a:pt x="3037" y="2584"/>
                    <a:pt x="3120" y="2346"/>
                    <a:pt x="3120" y="2096"/>
                  </a:cubicBezTo>
                  <a:cubicBezTo>
                    <a:pt x="3120" y="1632"/>
                    <a:pt x="2894" y="1227"/>
                    <a:pt x="2561" y="977"/>
                  </a:cubicBezTo>
                  <a:cubicBezTo>
                    <a:pt x="2573" y="917"/>
                    <a:pt x="2596" y="846"/>
                    <a:pt x="2596" y="775"/>
                  </a:cubicBezTo>
                  <a:cubicBezTo>
                    <a:pt x="2596" y="334"/>
                    <a:pt x="2203" y="1"/>
                    <a:pt x="172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0175;p57">
              <a:extLst>
                <a:ext uri="{FF2B5EF4-FFF2-40B4-BE49-F238E27FC236}">
                  <a16:creationId xmlns:a16="http://schemas.microsoft.com/office/drawing/2014/main" id="{A209A35B-EF7C-4D27-9395-0AD69F9D9BDF}"/>
                </a:ext>
              </a:extLst>
            </p:cNvPr>
            <p:cNvSpPr/>
            <p:nvPr/>
          </p:nvSpPr>
          <p:spPr>
            <a:xfrm>
              <a:off x="6696103" y="1679507"/>
              <a:ext cx="10630" cy="26162"/>
            </a:xfrm>
            <a:custGeom>
              <a:avLst/>
              <a:gdLst/>
              <a:ahLst/>
              <a:cxnLst/>
              <a:rect l="l" t="t" r="r" b="b"/>
              <a:pathLst>
                <a:path w="334" h="822" extrusionOk="0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655"/>
                  </a:lnTo>
                  <a:cubicBezTo>
                    <a:pt x="1" y="738"/>
                    <a:pt x="84" y="822"/>
                    <a:pt x="167" y="822"/>
                  </a:cubicBezTo>
                  <a:cubicBezTo>
                    <a:pt x="263" y="822"/>
                    <a:pt x="334" y="738"/>
                    <a:pt x="334" y="655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0176;p57">
              <a:extLst>
                <a:ext uri="{FF2B5EF4-FFF2-40B4-BE49-F238E27FC236}">
                  <a16:creationId xmlns:a16="http://schemas.microsoft.com/office/drawing/2014/main" id="{5486C2EA-1F51-4EE5-B216-6841F6682686}"/>
                </a:ext>
              </a:extLst>
            </p:cNvPr>
            <p:cNvSpPr/>
            <p:nvPr/>
          </p:nvSpPr>
          <p:spPr>
            <a:xfrm>
              <a:off x="6752183" y="1679507"/>
              <a:ext cx="10280" cy="26162"/>
            </a:xfrm>
            <a:custGeom>
              <a:avLst/>
              <a:gdLst/>
              <a:ahLst/>
              <a:cxnLst/>
              <a:rect l="l" t="t" r="r" b="b"/>
              <a:pathLst>
                <a:path w="323" h="8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655"/>
                  </a:lnTo>
                  <a:cubicBezTo>
                    <a:pt x="1" y="738"/>
                    <a:pt x="72" y="822"/>
                    <a:pt x="167" y="822"/>
                  </a:cubicBezTo>
                  <a:cubicBezTo>
                    <a:pt x="251" y="822"/>
                    <a:pt x="322" y="738"/>
                    <a:pt x="322" y="655"/>
                  </a:cubicBezTo>
                  <a:lnTo>
                    <a:pt x="322" y="167"/>
                  </a:lnTo>
                  <a:cubicBezTo>
                    <a:pt x="322" y="72"/>
                    <a:pt x="251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0177;p57">
              <a:extLst>
                <a:ext uri="{FF2B5EF4-FFF2-40B4-BE49-F238E27FC236}">
                  <a16:creationId xmlns:a16="http://schemas.microsoft.com/office/drawing/2014/main" id="{41447D65-5E4A-47DE-974E-B20E71DFACAC}"/>
                </a:ext>
              </a:extLst>
            </p:cNvPr>
            <p:cNvSpPr/>
            <p:nvPr/>
          </p:nvSpPr>
          <p:spPr>
            <a:xfrm>
              <a:off x="6919310" y="1734060"/>
              <a:ext cx="45131" cy="15946"/>
            </a:xfrm>
            <a:custGeom>
              <a:avLst/>
              <a:gdLst/>
              <a:ahLst/>
              <a:cxnLst/>
              <a:rect l="l" t="t" r="r" b="b"/>
              <a:pathLst>
                <a:path w="1418" h="501" extrusionOk="0">
                  <a:moveTo>
                    <a:pt x="167" y="1"/>
                  </a:moveTo>
                  <a:cubicBezTo>
                    <a:pt x="72" y="1"/>
                    <a:pt x="0" y="72"/>
                    <a:pt x="0" y="156"/>
                  </a:cubicBezTo>
                  <a:cubicBezTo>
                    <a:pt x="0" y="251"/>
                    <a:pt x="72" y="322"/>
                    <a:pt x="167" y="322"/>
                  </a:cubicBezTo>
                  <a:cubicBezTo>
                    <a:pt x="346" y="322"/>
                    <a:pt x="881" y="358"/>
                    <a:pt x="1143" y="489"/>
                  </a:cubicBezTo>
                  <a:cubicBezTo>
                    <a:pt x="1179" y="501"/>
                    <a:pt x="1191" y="501"/>
                    <a:pt x="1227" y="501"/>
                  </a:cubicBezTo>
                  <a:cubicBezTo>
                    <a:pt x="1286" y="501"/>
                    <a:pt x="1346" y="477"/>
                    <a:pt x="1370" y="417"/>
                  </a:cubicBezTo>
                  <a:cubicBezTo>
                    <a:pt x="1417" y="334"/>
                    <a:pt x="1382" y="239"/>
                    <a:pt x="1298" y="191"/>
                  </a:cubicBezTo>
                  <a:cubicBezTo>
                    <a:pt x="905" y="1"/>
                    <a:pt x="191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0178;p57">
              <a:extLst>
                <a:ext uri="{FF2B5EF4-FFF2-40B4-BE49-F238E27FC236}">
                  <a16:creationId xmlns:a16="http://schemas.microsoft.com/office/drawing/2014/main" id="{FB5294B6-C680-49C5-8FD0-20BB15BEB220}"/>
                </a:ext>
              </a:extLst>
            </p:cNvPr>
            <p:cNvSpPr/>
            <p:nvPr/>
          </p:nvSpPr>
          <p:spPr>
            <a:xfrm>
              <a:off x="6879907" y="1706020"/>
              <a:ext cx="123172" cy="167158"/>
            </a:xfrm>
            <a:custGeom>
              <a:avLst/>
              <a:gdLst/>
              <a:ahLst/>
              <a:cxnLst/>
              <a:rect l="l" t="t" r="r" b="b"/>
              <a:pathLst>
                <a:path w="3870" h="5252" extrusionOk="0">
                  <a:moveTo>
                    <a:pt x="3001" y="310"/>
                  </a:moveTo>
                  <a:lnTo>
                    <a:pt x="3001" y="989"/>
                  </a:lnTo>
                  <a:cubicBezTo>
                    <a:pt x="3001" y="1096"/>
                    <a:pt x="2965" y="1215"/>
                    <a:pt x="2917" y="1310"/>
                  </a:cubicBezTo>
                  <a:lnTo>
                    <a:pt x="2834" y="1477"/>
                  </a:lnTo>
                  <a:cubicBezTo>
                    <a:pt x="2822" y="1501"/>
                    <a:pt x="2822" y="1513"/>
                    <a:pt x="2822" y="1549"/>
                  </a:cubicBezTo>
                  <a:lnTo>
                    <a:pt x="2822" y="1906"/>
                  </a:lnTo>
                  <a:cubicBezTo>
                    <a:pt x="2822" y="2144"/>
                    <a:pt x="2727" y="2370"/>
                    <a:pt x="2548" y="2537"/>
                  </a:cubicBezTo>
                  <a:cubicBezTo>
                    <a:pt x="2381" y="2727"/>
                    <a:pt x="2167" y="2811"/>
                    <a:pt x="1905" y="2811"/>
                  </a:cubicBezTo>
                  <a:cubicBezTo>
                    <a:pt x="1429" y="2799"/>
                    <a:pt x="1048" y="2382"/>
                    <a:pt x="1048" y="1870"/>
                  </a:cubicBezTo>
                  <a:lnTo>
                    <a:pt x="1048" y="1560"/>
                  </a:lnTo>
                  <a:cubicBezTo>
                    <a:pt x="1048" y="1525"/>
                    <a:pt x="1048" y="1513"/>
                    <a:pt x="1036" y="1489"/>
                  </a:cubicBezTo>
                  <a:lnTo>
                    <a:pt x="929" y="1275"/>
                  </a:lnTo>
                  <a:cubicBezTo>
                    <a:pt x="893" y="1203"/>
                    <a:pt x="869" y="1108"/>
                    <a:pt x="869" y="1037"/>
                  </a:cubicBezTo>
                  <a:lnTo>
                    <a:pt x="869" y="1025"/>
                  </a:lnTo>
                  <a:cubicBezTo>
                    <a:pt x="869" y="632"/>
                    <a:pt x="1179" y="310"/>
                    <a:pt x="1584" y="310"/>
                  </a:cubicBezTo>
                  <a:close/>
                  <a:moveTo>
                    <a:pt x="2310" y="3084"/>
                  </a:moveTo>
                  <a:cubicBezTo>
                    <a:pt x="2310" y="3120"/>
                    <a:pt x="2322" y="3180"/>
                    <a:pt x="2346" y="3227"/>
                  </a:cubicBezTo>
                  <a:lnTo>
                    <a:pt x="2191" y="3358"/>
                  </a:lnTo>
                  <a:cubicBezTo>
                    <a:pt x="2119" y="3430"/>
                    <a:pt x="2024" y="3465"/>
                    <a:pt x="1941" y="3465"/>
                  </a:cubicBezTo>
                  <a:cubicBezTo>
                    <a:pt x="1846" y="3465"/>
                    <a:pt x="1750" y="3418"/>
                    <a:pt x="1679" y="3358"/>
                  </a:cubicBezTo>
                  <a:lnTo>
                    <a:pt x="1548" y="3227"/>
                  </a:lnTo>
                  <a:cubicBezTo>
                    <a:pt x="1560" y="3180"/>
                    <a:pt x="1584" y="3120"/>
                    <a:pt x="1584" y="3084"/>
                  </a:cubicBezTo>
                  <a:cubicBezTo>
                    <a:pt x="1679" y="3108"/>
                    <a:pt x="1786" y="3132"/>
                    <a:pt x="1905" y="3132"/>
                  </a:cubicBezTo>
                  <a:lnTo>
                    <a:pt x="1953" y="3132"/>
                  </a:lnTo>
                  <a:cubicBezTo>
                    <a:pt x="2072" y="3132"/>
                    <a:pt x="2203" y="3120"/>
                    <a:pt x="2310" y="3084"/>
                  </a:cubicBezTo>
                  <a:close/>
                  <a:moveTo>
                    <a:pt x="1584" y="1"/>
                  </a:moveTo>
                  <a:cubicBezTo>
                    <a:pt x="1000" y="1"/>
                    <a:pt x="536" y="465"/>
                    <a:pt x="536" y="1037"/>
                  </a:cubicBezTo>
                  <a:lnTo>
                    <a:pt x="536" y="1060"/>
                  </a:lnTo>
                  <a:cubicBezTo>
                    <a:pt x="536" y="1191"/>
                    <a:pt x="572" y="1322"/>
                    <a:pt x="631" y="1441"/>
                  </a:cubicBezTo>
                  <a:lnTo>
                    <a:pt x="715" y="1608"/>
                  </a:lnTo>
                  <a:lnTo>
                    <a:pt x="715" y="1870"/>
                  </a:lnTo>
                  <a:cubicBezTo>
                    <a:pt x="715" y="2311"/>
                    <a:pt x="929" y="2680"/>
                    <a:pt x="1238" y="2918"/>
                  </a:cubicBezTo>
                  <a:lnTo>
                    <a:pt x="1238" y="3061"/>
                  </a:lnTo>
                  <a:cubicBezTo>
                    <a:pt x="1238" y="3156"/>
                    <a:pt x="1179" y="3227"/>
                    <a:pt x="1107" y="3239"/>
                  </a:cubicBezTo>
                  <a:lnTo>
                    <a:pt x="512" y="3406"/>
                  </a:lnTo>
                  <a:cubicBezTo>
                    <a:pt x="214" y="3501"/>
                    <a:pt x="0" y="3763"/>
                    <a:pt x="0" y="4073"/>
                  </a:cubicBezTo>
                  <a:lnTo>
                    <a:pt x="0" y="5085"/>
                  </a:lnTo>
                  <a:cubicBezTo>
                    <a:pt x="0" y="5180"/>
                    <a:pt x="83" y="5251"/>
                    <a:pt x="167" y="5251"/>
                  </a:cubicBezTo>
                  <a:cubicBezTo>
                    <a:pt x="250" y="5251"/>
                    <a:pt x="334" y="5180"/>
                    <a:pt x="334" y="5085"/>
                  </a:cubicBezTo>
                  <a:lnTo>
                    <a:pt x="334" y="4073"/>
                  </a:lnTo>
                  <a:cubicBezTo>
                    <a:pt x="334" y="3918"/>
                    <a:pt x="429" y="3775"/>
                    <a:pt x="595" y="3739"/>
                  </a:cubicBezTo>
                  <a:lnTo>
                    <a:pt x="1191" y="3573"/>
                  </a:lnTo>
                  <a:cubicBezTo>
                    <a:pt x="1238" y="3561"/>
                    <a:pt x="1298" y="3525"/>
                    <a:pt x="1346" y="3513"/>
                  </a:cubicBezTo>
                  <a:lnTo>
                    <a:pt x="1441" y="3620"/>
                  </a:lnTo>
                  <a:cubicBezTo>
                    <a:pt x="1584" y="3751"/>
                    <a:pt x="1738" y="3823"/>
                    <a:pt x="1941" y="3823"/>
                  </a:cubicBezTo>
                  <a:cubicBezTo>
                    <a:pt x="2131" y="3823"/>
                    <a:pt x="2298" y="3751"/>
                    <a:pt x="2429" y="3620"/>
                  </a:cubicBezTo>
                  <a:lnTo>
                    <a:pt x="2536" y="3513"/>
                  </a:lnTo>
                  <a:cubicBezTo>
                    <a:pt x="2572" y="3537"/>
                    <a:pt x="2620" y="3561"/>
                    <a:pt x="2679" y="3573"/>
                  </a:cubicBezTo>
                  <a:lnTo>
                    <a:pt x="3274" y="3739"/>
                  </a:lnTo>
                  <a:cubicBezTo>
                    <a:pt x="3429" y="3775"/>
                    <a:pt x="3548" y="3930"/>
                    <a:pt x="3548" y="4073"/>
                  </a:cubicBezTo>
                  <a:lnTo>
                    <a:pt x="3548" y="5085"/>
                  </a:lnTo>
                  <a:cubicBezTo>
                    <a:pt x="3548" y="5180"/>
                    <a:pt x="3620" y="5251"/>
                    <a:pt x="3703" y="5251"/>
                  </a:cubicBezTo>
                  <a:cubicBezTo>
                    <a:pt x="3798" y="5251"/>
                    <a:pt x="3870" y="5180"/>
                    <a:pt x="3870" y="5085"/>
                  </a:cubicBezTo>
                  <a:lnTo>
                    <a:pt x="3870" y="4073"/>
                  </a:lnTo>
                  <a:cubicBezTo>
                    <a:pt x="3858" y="3763"/>
                    <a:pt x="3655" y="3501"/>
                    <a:pt x="3358" y="3406"/>
                  </a:cubicBezTo>
                  <a:lnTo>
                    <a:pt x="2762" y="3239"/>
                  </a:lnTo>
                  <a:cubicBezTo>
                    <a:pt x="2679" y="3215"/>
                    <a:pt x="2620" y="3156"/>
                    <a:pt x="2620" y="3061"/>
                  </a:cubicBezTo>
                  <a:lnTo>
                    <a:pt x="2620" y="2930"/>
                  </a:lnTo>
                  <a:cubicBezTo>
                    <a:pt x="2679" y="2882"/>
                    <a:pt x="2727" y="2858"/>
                    <a:pt x="2786" y="2799"/>
                  </a:cubicBezTo>
                  <a:cubicBezTo>
                    <a:pt x="3024" y="2561"/>
                    <a:pt x="3155" y="2263"/>
                    <a:pt x="3155" y="1918"/>
                  </a:cubicBezTo>
                  <a:lnTo>
                    <a:pt x="3155" y="1608"/>
                  </a:lnTo>
                  <a:lnTo>
                    <a:pt x="3215" y="1477"/>
                  </a:lnTo>
                  <a:cubicBezTo>
                    <a:pt x="3298" y="1322"/>
                    <a:pt x="3322" y="1179"/>
                    <a:pt x="3322" y="1013"/>
                  </a:cubicBezTo>
                  <a:lnTo>
                    <a:pt x="3322" y="167"/>
                  </a:lnTo>
                  <a:cubicBezTo>
                    <a:pt x="3322" y="72"/>
                    <a:pt x="3251" y="1"/>
                    <a:pt x="315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0179;p57">
              <a:extLst>
                <a:ext uri="{FF2B5EF4-FFF2-40B4-BE49-F238E27FC236}">
                  <a16:creationId xmlns:a16="http://schemas.microsoft.com/office/drawing/2014/main" id="{D1F02679-48AB-4D80-94EC-EA5073C012CA}"/>
                </a:ext>
              </a:extLst>
            </p:cNvPr>
            <p:cNvSpPr/>
            <p:nvPr/>
          </p:nvSpPr>
          <p:spPr>
            <a:xfrm>
              <a:off x="6902632" y="1840173"/>
              <a:ext cx="10630" cy="32623"/>
            </a:xfrm>
            <a:custGeom>
              <a:avLst/>
              <a:gdLst/>
              <a:ahLst/>
              <a:cxnLst/>
              <a:rect l="l" t="t" r="r" b="b"/>
              <a:pathLst>
                <a:path w="334" h="1025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lnTo>
                    <a:pt x="1" y="858"/>
                  </a:lnTo>
                  <a:cubicBezTo>
                    <a:pt x="1" y="953"/>
                    <a:pt x="84" y="1024"/>
                    <a:pt x="167" y="1024"/>
                  </a:cubicBezTo>
                  <a:cubicBezTo>
                    <a:pt x="262" y="1024"/>
                    <a:pt x="334" y="953"/>
                    <a:pt x="334" y="858"/>
                  </a:cubicBezTo>
                  <a:lnTo>
                    <a:pt x="334" y="155"/>
                  </a:lnTo>
                  <a:cubicBezTo>
                    <a:pt x="334" y="72"/>
                    <a:pt x="262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0180;p57">
              <a:extLst>
                <a:ext uri="{FF2B5EF4-FFF2-40B4-BE49-F238E27FC236}">
                  <a16:creationId xmlns:a16="http://schemas.microsoft.com/office/drawing/2014/main" id="{699023CB-6884-4BCF-8568-C45469438AEE}"/>
                </a:ext>
              </a:extLst>
            </p:cNvPr>
            <p:cNvSpPr/>
            <p:nvPr/>
          </p:nvSpPr>
          <p:spPr>
            <a:xfrm>
              <a:off x="6970075" y="1840173"/>
              <a:ext cx="10280" cy="32623"/>
            </a:xfrm>
            <a:custGeom>
              <a:avLst/>
              <a:gdLst/>
              <a:ahLst/>
              <a:cxnLst/>
              <a:rect l="l" t="t" r="r" b="b"/>
              <a:pathLst>
                <a:path w="323" h="1025" extrusionOk="0">
                  <a:moveTo>
                    <a:pt x="168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858"/>
                  </a:lnTo>
                  <a:cubicBezTo>
                    <a:pt x="1" y="953"/>
                    <a:pt x="72" y="1024"/>
                    <a:pt x="168" y="1024"/>
                  </a:cubicBezTo>
                  <a:cubicBezTo>
                    <a:pt x="251" y="1024"/>
                    <a:pt x="322" y="953"/>
                    <a:pt x="322" y="858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6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0181;p57">
              <a:extLst>
                <a:ext uri="{FF2B5EF4-FFF2-40B4-BE49-F238E27FC236}">
                  <a16:creationId xmlns:a16="http://schemas.microsoft.com/office/drawing/2014/main" id="{A74F6060-F364-444A-B8A4-BBC2E3815075}"/>
                </a:ext>
              </a:extLst>
            </p:cNvPr>
            <p:cNvSpPr/>
            <p:nvPr/>
          </p:nvSpPr>
          <p:spPr>
            <a:xfrm>
              <a:off x="6772267" y="1594241"/>
              <a:ext cx="182690" cy="100830"/>
            </a:xfrm>
            <a:custGeom>
              <a:avLst/>
              <a:gdLst/>
              <a:ahLst/>
              <a:cxnLst/>
              <a:rect l="l" t="t" r="r" b="b"/>
              <a:pathLst>
                <a:path w="5740" h="3168" extrusionOk="0">
                  <a:moveTo>
                    <a:pt x="2001" y="0"/>
                  </a:moveTo>
                  <a:cubicBezTo>
                    <a:pt x="1334" y="0"/>
                    <a:pt x="679" y="191"/>
                    <a:pt x="108" y="548"/>
                  </a:cubicBezTo>
                  <a:cubicBezTo>
                    <a:pt x="36" y="596"/>
                    <a:pt x="1" y="691"/>
                    <a:pt x="72" y="774"/>
                  </a:cubicBezTo>
                  <a:cubicBezTo>
                    <a:pt x="95" y="820"/>
                    <a:pt x="148" y="847"/>
                    <a:pt x="202" y="847"/>
                  </a:cubicBezTo>
                  <a:cubicBezTo>
                    <a:pt x="231" y="847"/>
                    <a:pt x="261" y="839"/>
                    <a:pt x="287" y="822"/>
                  </a:cubicBezTo>
                  <a:cubicBezTo>
                    <a:pt x="798" y="489"/>
                    <a:pt x="1394" y="310"/>
                    <a:pt x="2001" y="310"/>
                  </a:cubicBezTo>
                  <a:cubicBezTo>
                    <a:pt x="2763" y="310"/>
                    <a:pt x="3489" y="584"/>
                    <a:pt x="4073" y="1084"/>
                  </a:cubicBezTo>
                  <a:cubicBezTo>
                    <a:pt x="4501" y="1453"/>
                    <a:pt x="4835" y="1953"/>
                    <a:pt x="5013" y="2477"/>
                  </a:cubicBezTo>
                  <a:lnTo>
                    <a:pt x="4739" y="2203"/>
                  </a:lnTo>
                  <a:cubicBezTo>
                    <a:pt x="4710" y="2173"/>
                    <a:pt x="4668" y="2158"/>
                    <a:pt x="4625" y="2158"/>
                  </a:cubicBezTo>
                  <a:cubicBezTo>
                    <a:pt x="4582" y="2158"/>
                    <a:pt x="4537" y="2173"/>
                    <a:pt x="4501" y="2203"/>
                  </a:cubicBezTo>
                  <a:cubicBezTo>
                    <a:pt x="4442" y="2263"/>
                    <a:pt x="4442" y="2370"/>
                    <a:pt x="4501" y="2441"/>
                  </a:cubicBezTo>
                  <a:lnTo>
                    <a:pt x="5168" y="3120"/>
                  </a:lnTo>
                  <a:cubicBezTo>
                    <a:pt x="5204" y="3156"/>
                    <a:pt x="5251" y="3167"/>
                    <a:pt x="5287" y="3167"/>
                  </a:cubicBezTo>
                  <a:lnTo>
                    <a:pt x="5335" y="3167"/>
                  </a:lnTo>
                  <a:cubicBezTo>
                    <a:pt x="5394" y="3156"/>
                    <a:pt x="5442" y="3108"/>
                    <a:pt x="5454" y="3048"/>
                  </a:cubicBezTo>
                  <a:lnTo>
                    <a:pt x="5740" y="2132"/>
                  </a:lnTo>
                  <a:cubicBezTo>
                    <a:pt x="5740" y="2072"/>
                    <a:pt x="5692" y="1977"/>
                    <a:pt x="5609" y="1953"/>
                  </a:cubicBezTo>
                  <a:cubicBezTo>
                    <a:pt x="5589" y="1946"/>
                    <a:pt x="5570" y="1942"/>
                    <a:pt x="5552" y="1942"/>
                  </a:cubicBezTo>
                  <a:cubicBezTo>
                    <a:pt x="5481" y="1942"/>
                    <a:pt x="5423" y="1992"/>
                    <a:pt x="5394" y="2048"/>
                  </a:cubicBezTo>
                  <a:lnTo>
                    <a:pt x="5311" y="2382"/>
                  </a:lnTo>
                  <a:cubicBezTo>
                    <a:pt x="5109" y="1798"/>
                    <a:pt x="4751" y="1262"/>
                    <a:pt x="4275" y="846"/>
                  </a:cubicBezTo>
                  <a:cubicBezTo>
                    <a:pt x="3644" y="298"/>
                    <a:pt x="2834" y="0"/>
                    <a:pt x="200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0182;p57">
              <a:extLst>
                <a:ext uri="{FF2B5EF4-FFF2-40B4-BE49-F238E27FC236}">
                  <a16:creationId xmlns:a16="http://schemas.microsoft.com/office/drawing/2014/main" id="{1F158BF5-275F-4B28-B58C-C44D55E47065}"/>
                </a:ext>
              </a:extLst>
            </p:cNvPr>
            <p:cNvSpPr/>
            <p:nvPr/>
          </p:nvSpPr>
          <p:spPr>
            <a:xfrm>
              <a:off x="6716950" y="1716268"/>
              <a:ext cx="181926" cy="100448"/>
            </a:xfrm>
            <a:custGeom>
              <a:avLst/>
              <a:gdLst/>
              <a:ahLst/>
              <a:cxnLst/>
              <a:rect l="l" t="t" r="r" b="b"/>
              <a:pathLst>
                <a:path w="5716" h="3156" extrusionOk="0">
                  <a:moveTo>
                    <a:pt x="440" y="0"/>
                  </a:moveTo>
                  <a:cubicBezTo>
                    <a:pt x="421" y="0"/>
                    <a:pt x="401" y="4"/>
                    <a:pt x="381" y="12"/>
                  </a:cubicBezTo>
                  <a:cubicBezTo>
                    <a:pt x="322" y="36"/>
                    <a:pt x="274" y="72"/>
                    <a:pt x="262" y="131"/>
                  </a:cubicBezTo>
                  <a:lnTo>
                    <a:pt x="24" y="1060"/>
                  </a:lnTo>
                  <a:cubicBezTo>
                    <a:pt x="0" y="1155"/>
                    <a:pt x="48" y="1238"/>
                    <a:pt x="143" y="1250"/>
                  </a:cubicBezTo>
                  <a:lnTo>
                    <a:pt x="179" y="1250"/>
                  </a:lnTo>
                  <a:cubicBezTo>
                    <a:pt x="262" y="1250"/>
                    <a:pt x="322" y="1203"/>
                    <a:pt x="346" y="1131"/>
                  </a:cubicBezTo>
                  <a:lnTo>
                    <a:pt x="417" y="834"/>
                  </a:lnTo>
                  <a:cubicBezTo>
                    <a:pt x="631" y="1405"/>
                    <a:pt x="977" y="1905"/>
                    <a:pt x="1429" y="2310"/>
                  </a:cubicBezTo>
                  <a:cubicBezTo>
                    <a:pt x="2072" y="2858"/>
                    <a:pt x="2882" y="3155"/>
                    <a:pt x="3715" y="3155"/>
                  </a:cubicBezTo>
                  <a:cubicBezTo>
                    <a:pt x="4382" y="3155"/>
                    <a:pt x="5037" y="2965"/>
                    <a:pt x="5596" y="2608"/>
                  </a:cubicBezTo>
                  <a:cubicBezTo>
                    <a:pt x="5692" y="2560"/>
                    <a:pt x="5715" y="2465"/>
                    <a:pt x="5656" y="2381"/>
                  </a:cubicBezTo>
                  <a:cubicBezTo>
                    <a:pt x="5634" y="2338"/>
                    <a:pt x="5586" y="2312"/>
                    <a:pt x="5535" y="2312"/>
                  </a:cubicBezTo>
                  <a:cubicBezTo>
                    <a:pt x="5503" y="2312"/>
                    <a:pt x="5469" y="2322"/>
                    <a:pt x="5442" y="2346"/>
                  </a:cubicBezTo>
                  <a:cubicBezTo>
                    <a:pt x="4930" y="2667"/>
                    <a:pt x="4334" y="2846"/>
                    <a:pt x="3727" y="2846"/>
                  </a:cubicBezTo>
                  <a:cubicBezTo>
                    <a:pt x="2965" y="2846"/>
                    <a:pt x="2239" y="2572"/>
                    <a:pt x="1655" y="2072"/>
                  </a:cubicBezTo>
                  <a:cubicBezTo>
                    <a:pt x="1227" y="1703"/>
                    <a:pt x="893" y="1203"/>
                    <a:pt x="715" y="679"/>
                  </a:cubicBezTo>
                  <a:lnTo>
                    <a:pt x="715" y="679"/>
                  </a:lnTo>
                  <a:lnTo>
                    <a:pt x="1012" y="953"/>
                  </a:lnTo>
                  <a:cubicBezTo>
                    <a:pt x="1041" y="981"/>
                    <a:pt x="1080" y="996"/>
                    <a:pt x="1121" y="996"/>
                  </a:cubicBezTo>
                  <a:cubicBezTo>
                    <a:pt x="1166" y="996"/>
                    <a:pt x="1213" y="978"/>
                    <a:pt x="1251" y="941"/>
                  </a:cubicBezTo>
                  <a:cubicBezTo>
                    <a:pt x="1310" y="881"/>
                    <a:pt x="1310" y="774"/>
                    <a:pt x="1239" y="703"/>
                  </a:cubicBezTo>
                  <a:lnTo>
                    <a:pt x="536" y="48"/>
                  </a:lnTo>
                  <a:cubicBezTo>
                    <a:pt x="512" y="16"/>
                    <a:pt x="478" y="0"/>
                    <a:pt x="44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31F7C12C-146F-44F9-9049-9022194F2ABA}"/>
              </a:ext>
            </a:extLst>
          </p:cNvPr>
          <p:cNvSpPr txBox="1"/>
          <p:nvPr/>
        </p:nvSpPr>
        <p:spPr>
          <a:xfrm>
            <a:off x="4310600" y="2270343"/>
            <a:ext cx="15911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41%</a:t>
            </a:r>
          </a:p>
          <a:p>
            <a:r>
              <a:rPr lang="ru-RU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дуальное обучение</a:t>
            </a:r>
          </a:p>
        </p:txBody>
      </p:sp>
      <p:grpSp>
        <p:nvGrpSpPr>
          <p:cNvPr id="95" name="Google Shape;1880;p49">
            <a:extLst>
              <a:ext uri="{FF2B5EF4-FFF2-40B4-BE49-F238E27FC236}">
                <a16:creationId xmlns:a16="http://schemas.microsoft.com/office/drawing/2014/main" id="{F411B5AA-E50D-41A3-ACDD-D95946749828}"/>
              </a:ext>
            </a:extLst>
          </p:cNvPr>
          <p:cNvGrpSpPr/>
          <p:nvPr/>
        </p:nvGrpSpPr>
        <p:grpSpPr>
          <a:xfrm>
            <a:off x="7378659" y="2012169"/>
            <a:ext cx="136394" cy="143810"/>
            <a:chOff x="4854075" y="2527625"/>
            <a:chExt cx="56000" cy="59050"/>
          </a:xfrm>
        </p:grpSpPr>
        <p:sp>
          <p:nvSpPr>
            <p:cNvPr id="96" name="Google Shape;1881;p49">
              <a:extLst>
                <a:ext uri="{FF2B5EF4-FFF2-40B4-BE49-F238E27FC236}">
                  <a16:creationId xmlns:a16="http://schemas.microsoft.com/office/drawing/2014/main" id="{0C4BF398-4618-4AA2-A252-CCC5CAEBD51D}"/>
                </a:ext>
              </a:extLst>
            </p:cNvPr>
            <p:cNvSpPr/>
            <p:nvPr/>
          </p:nvSpPr>
          <p:spPr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34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882;p49">
              <a:extLst>
                <a:ext uri="{FF2B5EF4-FFF2-40B4-BE49-F238E27FC236}">
                  <a16:creationId xmlns:a16="http://schemas.microsoft.com/office/drawing/2014/main" id="{88E46EFB-5FAC-4965-BD38-15CAFD7070BB}"/>
                </a:ext>
              </a:extLst>
            </p:cNvPr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349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C328D3E2-C613-4643-977F-382BFF6E7366}"/>
              </a:ext>
            </a:extLst>
          </p:cNvPr>
          <p:cNvSpPr txBox="1"/>
          <p:nvPr/>
        </p:nvSpPr>
        <p:spPr>
          <a:xfrm>
            <a:off x="7503276" y="1895564"/>
            <a:ext cx="141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003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компетенций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3D1EA37-98B2-4678-A138-71DB05C88562}"/>
              </a:ext>
            </a:extLst>
          </p:cNvPr>
          <p:cNvSpPr txBox="1"/>
          <p:nvPr/>
        </p:nvSpPr>
        <p:spPr>
          <a:xfrm>
            <a:off x="7492589" y="2124605"/>
            <a:ext cx="141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FFD9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площадки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5FD5D1F-64E7-4B23-9D05-04A4A1FC8ACD}"/>
              </a:ext>
            </a:extLst>
          </p:cNvPr>
          <p:cNvSpPr txBox="1"/>
          <p:nvPr/>
        </p:nvSpPr>
        <p:spPr>
          <a:xfrm>
            <a:off x="7511364" y="2575203"/>
            <a:ext cx="1414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медальонов</a:t>
            </a:r>
          </a:p>
          <a:p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профессионализм</a:t>
            </a:r>
          </a:p>
        </p:txBody>
      </p:sp>
      <p:grpSp>
        <p:nvGrpSpPr>
          <p:cNvPr id="101" name="Google Shape;1880;p49">
            <a:extLst>
              <a:ext uri="{FF2B5EF4-FFF2-40B4-BE49-F238E27FC236}">
                <a16:creationId xmlns:a16="http://schemas.microsoft.com/office/drawing/2014/main" id="{48F4C44C-5FD9-4F36-9533-0D3B1041BDC4}"/>
              </a:ext>
            </a:extLst>
          </p:cNvPr>
          <p:cNvGrpSpPr/>
          <p:nvPr/>
        </p:nvGrpSpPr>
        <p:grpSpPr>
          <a:xfrm>
            <a:off x="7387190" y="2238095"/>
            <a:ext cx="136394" cy="143810"/>
            <a:chOff x="4854075" y="2527625"/>
            <a:chExt cx="56000" cy="59050"/>
          </a:xfrm>
        </p:grpSpPr>
        <p:sp>
          <p:nvSpPr>
            <p:cNvPr id="102" name="Google Shape;1881;p49">
              <a:extLst>
                <a:ext uri="{FF2B5EF4-FFF2-40B4-BE49-F238E27FC236}">
                  <a16:creationId xmlns:a16="http://schemas.microsoft.com/office/drawing/2014/main" id="{BD514906-F5AA-49B9-8446-BE8326FC0CE7}"/>
                </a:ext>
              </a:extLst>
            </p:cNvPr>
            <p:cNvSpPr/>
            <p:nvPr/>
          </p:nvSpPr>
          <p:spPr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D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882;p49">
              <a:extLst>
                <a:ext uri="{FF2B5EF4-FFF2-40B4-BE49-F238E27FC236}">
                  <a16:creationId xmlns:a16="http://schemas.microsoft.com/office/drawing/2014/main" id="{9000CFE0-58DE-4FCC-8C6B-829E36F59C75}"/>
                </a:ext>
              </a:extLst>
            </p:cNvPr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D9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" name="Google Shape;1880;p49">
            <a:extLst>
              <a:ext uri="{FF2B5EF4-FFF2-40B4-BE49-F238E27FC236}">
                <a16:creationId xmlns:a16="http://schemas.microsoft.com/office/drawing/2014/main" id="{41DA9982-3826-4593-8915-ACB95A24B248}"/>
              </a:ext>
            </a:extLst>
          </p:cNvPr>
          <p:cNvGrpSpPr/>
          <p:nvPr/>
        </p:nvGrpSpPr>
        <p:grpSpPr>
          <a:xfrm>
            <a:off x="7389224" y="2697254"/>
            <a:ext cx="136394" cy="143810"/>
            <a:chOff x="4854075" y="2527625"/>
            <a:chExt cx="56000" cy="59050"/>
          </a:xfrm>
        </p:grpSpPr>
        <p:sp>
          <p:nvSpPr>
            <p:cNvPr id="105" name="Google Shape;1881;p49">
              <a:extLst>
                <a:ext uri="{FF2B5EF4-FFF2-40B4-BE49-F238E27FC236}">
                  <a16:creationId xmlns:a16="http://schemas.microsoft.com/office/drawing/2014/main" id="{E9C0F3E5-A41B-4F29-B6E7-096509EF11DC}"/>
                </a:ext>
              </a:extLst>
            </p:cNvPr>
            <p:cNvSpPr/>
            <p:nvPr/>
          </p:nvSpPr>
          <p:spPr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882;p49">
              <a:extLst>
                <a:ext uri="{FF2B5EF4-FFF2-40B4-BE49-F238E27FC236}">
                  <a16:creationId xmlns:a16="http://schemas.microsoft.com/office/drawing/2014/main" id="{C0583C6E-B8B8-487C-9C8E-AC7692B1DF4F}"/>
                </a:ext>
              </a:extLst>
            </p:cNvPr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E944EC2-C4E1-4203-9623-38AF2AF7AB8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1641" y1="46542" x2="61641" y2="4654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3356" y="41811"/>
            <a:ext cx="549709" cy="366329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CD569FEB-FF20-411C-941D-EB48D634C390}"/>
              </a:ext>
            </a:extLst>
          </p:cNvPr>
          <p:cNvSpPr txBox="1"/>
          <p:nvPr/>
        </p:nvSpPr>
        <p:spPr>
          <a:xfrm>
            <a:off x="6557368" y="-40440"/>
            <a:ext cx="2176368" cy="534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05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64 </a:t>
            </a: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камеры, выеденные в ЦОУ</a:t>
            </a:r>
          </a:p>
          <a:p>
            <a:pPr>
              <a:lnSpc>
                <a:spcPct val="150000"/>
              </a:lnSpc>
            </a:pPr>
            <a:r>
              <a:rPr lang="ru-RU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</a:t>
            </a:r>
            <a:r>
              <a:rPr lang="ru-RU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наличие охраны</a:t>
            </a:r>
          </a:p>
        </p:txBody>
      </p:sp>
      <p:grpSp>
        <p:nvGrpSpPr>
          <p:cNvPr id="126" name="Google Shape;10223;p57">
            <a:extLst>
              <a:ext uri="{FF2B5EF4-FFF2-40B4-BE49-F238E27FC236}">
                <a16:creationId xmlns:a16="http://schemas.microsoft.com/office/drawing/2014/main" id="{25F53757-377B-4424-9088-7A78030639B1}"/>
              </a:ext>
            </a:extLst>
          </p:cNvPr>
          <p:cNvGrpSpPr/>
          <p:nvPr/>
        </p:nvGrpSpPr>
        <p:grpSpPr>
          <a:xfrm>
            <a:off x="8544628" y="136655"/>
            <a:ext cx="250496" cy="275873"/>
            <a:chOff x="7562766" y="1514864"/>
            <a:chExt cx="327059" cy="360192"/>
          </a:xfrm>
        </p:grpSpPr>
        <p:sp>
          <p:nvSpPr>
            <p:cNvPr id="127" name="Google Shape;10224;p57">
              <a:extLst>
                <a:ext uri="{FF2B5EF4-FFF2-40B4-BE49-F238E27FC236}">
                  <a16:creationId xmlns:a16="http://schemas.microsoft.com/office/drawing/2014/main" id="{1AF34980-FAFE-4BDC-BFC5-5E37EC82F1B0}"/>
                </a:ext>
              </a:extLst>
            </p:cNvPr>
            <p:cNvSpPr/>
            <p:nvPr/>
          </p:nvSpPr>
          <p:spPr>
            <a:xfrm>
              <a:off x="7662418" y="1600289"/>
              <a:ext cx="127724" cy="165248"/>
            </a:xfrm>
            <a:custGeom>
              <a:avLst/>
              <a:gdLst/>
              <a:ahLst/>
              <a:cxnLst/>
              <a:rect l="l" t="t" r="r" b="b"/>
              <a:pathLst>
                <a:path w="4013" h="5192" extrusionOk="0">
                  <a:moveTo>
                    <a:pt x="2001" y="334"/>
                  </a:moveTo>
                  <a:cubicBezTo>
                    <a:pt x="2298" y="334"/>
                    <a:pt x="2548" y="513"/>
                    <a:pt x="2656" y="763"/>
                  </a:cubicBezTo>
                  <a:cubicBezTo>
                    <a:pt x="2679" y="846"/>
                    <a:pt x="2715" y="941"/>
                    <a:pt x="2715" y="1049"/>
                  </a:cubicBezTo>
                  <a:lnTo>
                    <a:pt x="2715" y="1227"/>
                  </a:lnTo>
                  <a:cubicBezTo>
                    <a:pt x="2441" y="1132"/>
                    <a:pt x="2322" y="846"/>
                    <a:pt x="2322" y="834"/>
                  </a:cubicBezTo>
                  <a:cubicBezTo>
                    <a:pt x="2298" y="775"/>
                    <a:pt x="2251" y="727"/>
                    <a:pt x="2179" y="727"/>
                  </a:cubicBezTo>
                  <a:cubicBezTo>
                    <a:pt x="2120" y="727"/>
                    <a:pt x="2060" y="763"/>
                    <a:pt x="2013" y="822"/>
                  </a:cubicBezTo>
                  <a:cubicBezTo>
                    <a:pt x="2013" y="822"/>
                    <a:pt x="1822" y="1180"/>
                    <a:pt x="1286" y="1239"/>
                  </a:cubicBezTo>
                  <a:lnTo>
                    <a:pt x="1286" y="1025"/>
                  </a:lnTo>
                  <a:cubicBezTo>
                    <a:pt x="1298" y="941"/>
                    <a:pt x="1310" y="846"/>
                    <a:pt x="1346" y="763"/>
                  </a:cubicBezTo>
                  <a:cubicBezTo>
                    <a:pt x="1453" y="513"/>
                    <a:pt x="1703" y="334"/>
                    <a:pt x="2001" y="334"/>
                  </a:cubicBezTo>
                  <a:close/>
                  <a:moveTo>
                    <a:pt x="2167" y="1180"/>
                  </a:moveTo>
                  <a:cubicBezTo>
                    <a:pt x="2263" y="1322"/>
                    <a:pt x="2465" y="1501"/>
                    <a:pt x="2727" y="1549"/>
                  </a:cubicBezTo>
                  <a:lnTo>
                    <a:pt x="2727" y="1775"/>
                  </a:lnTo>
                  <a:cubicBezTo>
                    <a:pt x="2727" y="2156"/>
                    <a:pt x="2429" y="2465"/>
                    <a:pt x="2048" y="2489"/>
                  </a:cubicBezTo>
                  <a:lnTo>
                    <a:pt x="1989" y="2489"/>
                  </a:lnTo>
                  <a:cubicBezTo>
                    <a:pt x="1596" y="2489"/>
                    <a:pt x="1298" y="2180"/>
                    <a:pt x="1298" y="1787"/>
                  </a:cubicBezTo>
                  <a:lnTo>
                    <a:pt x="1298" y="1561"/>
                  </a:lnTo>
                  <a:cubicBezTo>
                    <a:pt x="1727" y="1525"/>
                    <a:pt x="2001" y="1346"/>
                    <a:pt x="2167" y="1180"/>
                  </a:cubicBezTo>
                  <a:close/>
                  <a:moveTo>
                    <a:pt x="2215" y="2846"/>
                  </a:moveTo>
                  <a:lnTo>
                    <a:pt x="2132" y="3025"/>
                  </a:lnTo>
                  <a:lnTo>
                    <a:pt x="1906" y="3025"/>
                  </a:lnTo>
                  <a:lnTo>
                    <a:pt x="1810" y="2846"/>
                  </a:lnTo>
                  <a:close/>
                  <a:moveTo>
                    <a:pt x="2084" y="3347"/>
                  </a:moveTo>
                  <a:lnTo>
                    <a:pt x="2287" y="4180"/>
                  </a:lnTo>
                  <a:lnTo>
                    <a:pt x="2013" y="4442"/>
                  </a:lnTo>
                  <a:lnTo>
                    <a:pt x="1751" y="4180"/>
                  </a:lnTo>
                  <a:lnTo>
                    <a:pt x="1929" y="3347"/>
                  </a:lnTo>
                  <a:close/>
                  <a:moveTo>
                    <a:pt x="2572" y="2918"/>
                  </a:moveTo>
                  <a:cubicBezTo>
                    <a:pt x="2810" y="2989"/>
                    <a:pt x="3025" y="3120"/>
                    <a:pt x="3215" y="3311"/>
                  </a:cubicBezTo>
                  <a:cubicBezTo>
                    <a:pt x="3549" y="3620"/>
                    <a:pt x="3727" y="4025"/>
                    <a:pt x="3727" y="4442"/>
                  </a:cubicBezTo>
                  <a:lnTo>
                    <a:pt x="3668" y="4859"/>
                  </a:lnTo>
                  <a:lnTo>
                    <a:pt x="334" y="4859"/>
                  </a:lnTo>
                  <a:lnTo>
                    <a:pt x="334" y="4442"/>
                  </a:lnTo>
                  <a:cubicBezTo>
                    <a:pt x="334" y="4025"/>
                    <a:pt x="513" y="3620"/>
                    <a:pt x="834" y="3311"/>
                  </a:cubicBezTo>
                  <a:cubicBezTo>
                    <a:pt x="1013" y="3132"/>
                    <a:pt x="1239" y="2989"/>
                    <a:pt x="1477" y="2918"/>
                  </a:cubicBezTo>
                  <a:lnTo>
                    <a:pt x="1632" y="3204"/>
                  </a:lnTo>
                  <a:lnTo>
                    <a:pt x="1405" y="4192"/>
                  </a:lnTo>
                  <a:cubicBezTo>
                    <a:pt x="1394" y="4251"/>
                    <a:pt x="1405" y="4311"/>
                    <a:pt x="1453" y="4359"/>
                  </a:cubicBezTo>
                  <a:lnTo>
                    <a:pt x="1906" y="4775"/>
                  </a:lnTo>
                  <a:cubicBezTo>
                    <a:pt x="1941" y="4811"/>
                    <a:pt x="1989" y="4823"/>
                    <a:pt x="2025" y="4823"/>
                  </a:cubicBezTo>
                  <a:cubicBezTo>
                    <a:pt x="2072" y="4823"/>
                    <a:pt x="2096" y="4811"/>
                    <a:pt x="2144" y="4775"/>
                  </a:cubicBezTo>
                  <a:lnTo>
                    <a:pt x="2608" y="4359"/>
                  </a:lnTo>
                  <a:cubicBezTo>
                    <a:pt x="2656" y="4311"/>
                    <a:pt x="2668" y="4251"/>
                    <a:pt x="2656" y="4192"/>
                  </a:cubicBezTo>
                  <a:lnTo>
                    <a:pt x="2429" y="3204"/>
                  </a:lnTo>
                  <a:lnTo>
                    <a:pt x="2572" y="2918"/>
                  </a:lnTo>
                  <a:close/>
                  <a:moveTo>
                    <a:pt x="2001" y="1"/>
                  </a:moveTo>
                  <a:cubicBezTo>
                    <a:pt x="1417" y="1"/>
                    <a:pt x="953" y="465"/>
                    <a:pt x="953" y="1049"/>
                  </a:cubicBezTo>
                  <a:lnTo>
                    <a:pt x="953" y="1418"/>
                  </a:lnTo>
                  <a:lnTo>
                    <a:pt x="953" y="1787"/>
                  </a:lnTo>
                  <a:cubicBezTo>
                    <a:pt x="953" y="2120"/>
                    <a:pt x="1120" y="2418"/>
                    <a:pt x="1358" y="2608"/>
                  </a:cubicBezTo>
                  <a:cubicBezTo>
                    <a:pt x="572" y="2870"/>
                    <a:pt x="1" y="3608"/>
                    <a:pt x="1" y="4442"/>
                  </a:cubicBezTo>
                  <a:lnTo>
                    <a:pt x="1" y="5037"/>
                  </a:lnTo>
                  <a:cubicBezTo>
                    <a:pt x="1" y="5121"/>
                    <a:pt x="84" y="5192"/>
                    <a:pt x="167" y="5192"/>
                  </a:cubicBezTo>
                  <a:lnTo>
                    <a:pt x="3834" y="5192"/>
                  </a:lnTo>
                  <a:cubicBezTo>
                    <a:pt x="3918" y="5192"/>
                    <a:pt x="3989" y="5121"/>
                    <a:pt x="3989" y="5037"/>
                  </a:cubicBezTo>
                  <a:lnTo>
                    <a:pt x="3989" y="4442"/>
                  </a:lnTo>
                  <a:cubicBezTo>
                    <a:pt x="4013" y="3620"/>
                    <a:pt x="3430" y="2882"/>
                    <a:pt x="2644" y="2608"/>
                  </a:cubicBezTo>
                  <a:cubicBezTo>
                    <a:pt x="2882" y="2418"/>
                    <a:pt x="3037" y="2120"/>
                    <a:pt x="3037" y="1787"/>
                  </a:cubicBezTo>
                  <a:lnTo>
                    <a:pt x="3037" y="1418"/>
                  </a:lnTo>
                  <a:lnTo>
                    <a:pt x="3037" y="1049"/>
                  </a:lnTo>
                  <a:cubicBezTo>
                    <a:pt x="3037" y="465"/>
                    <a:pt x="2584" y="1"/>
                    <a:pt x="200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0225;p57">
              <a:extLst>
                <a:ext uri="{FF2B5EF4-FFF2-40B4-BE49-F238E27FC236}">
                  <a16:creationId xmlns:a16="http://schemas.microsoft.com/office/drawing/2014/main" id="{C2F11053-7058-4259-8786-EDE11ABB6B28}"/>
                </a:ext>
              </a:extLst>
            </p:cNvPr>
            <p:cNvSpPr/>
            <p:nvPr/>
          </p:nvSpPr>
          <p:spPr>
            <a:xfrm>
              <a:off x="7599527" y="1548951"/>
              <a:ext cx="258853" cy="154841"/>
            </a:xfrm>
            <a:custGeom>
              <a:avLst/>
              <a:gdLst/>
              <a:ahLst/>
              <a:cxnLst/>
              <a:rect l="l" t="t" r="r" b="b"/>
              <a:pathLst>
                <a:path w="8133" h="4865" extrusionOk="0">
                  <a:moveTo>
                    <a:pt x="3974" y="1"/>
                  </a:moveTo>
                  <a:cubicBezTo>
                    <a:pt x="3947" y="1"/>
                    <a:pt x="3923" y="7"/>
                    <a:pt x="3905" y="18"/>
                  </a:cubicBezTo>
                  <a:cubicBezTo>
                    <a:pt x="3882" y="42"/>
                    <a:pt x="1798" y="1269"/>
                    <a:pt x="238" y="1269"/>
                  </a:cubicBezTo>
                  <a:cubicBezTo>
                    <a:pt x="167" y="1269"/>
                    <a:pt x="95" y="1328"/>
                    <a:pt x="72" y="1411"/>
                  </a:cubicBezTo>
                  <a:cubicBezTo>
                    <a:pt x="72" y="1423"/>
                    <a:pt x="0" y="1912"/>
                    <a:pt x="0" y="2662"/>
                  </a:cubicBezTo>
                  <a:cubicBezTo>
                    <a:pt x="0" y="2745"/>
                    <a:pt x="72" y="2816"/>
                    <a:pt x="167" y="2816"/>
                  </a:cubicBezTo>
                  <a:cubicBezTo>
                    <a:pt x="250" y="2816"/>
                    <a:pt x="333" y="2745"/>
                    <a:pt x="333" y="2662"/>
                  </a:cubicBezTo>
                  <a:cubicBezTo>
                    <a:pt x="333" y="2162"/>
                    <a:pt x="357" y="1781"/>
                    <a:pt x="393" y="1590"/>
                  </a:cubicBezTo>
                  <a:cubicBezTo>
                    <a:pt x="1060" y="1554"/>
                    <a:pt x="1857" y="1352"/>
                    <a:pt x="2786" y="947"/>
                  </a:cubicBezTo>
                  <a:cubicBezTo>
                    <a:pt x="3346" y="697"/>
                    <a:pt x="3798" y="459"/>
                    <a:pt x="3977" y="352"/>
                  </a:cubicBezTo>
                  <a:cubicBezTo>
                    <a:pt x="4155" y="459"/>
                    <a:pt x="4596" y="697"/>
                    <a:pt x="5167" y="947"/>
                  </a:cubicBezTo>
                  <a:cubicBezTo>
                    <a:pt x="6084" y="1352"/>
                    <a:pt x="6894" y="1566"/>
                    <a:pt x="7561" y="1590"/>
                  </a:cubicBezTo>
                  <a:cubicBezTo>
                    <a:pt x="7608" y="2007"/>
                    <a:pt x="7715" y="3281"/>
                    <a:pt x="7394" y="4662"/>
                  </a:cubicBezTo>
                  <a:cubicBezTo>
                    <a:pt x="7382" y="4757"/>
                    <a:pt x="7430" y="4840"/>
                    <a:pt x="7513" y="4864"/>
                  </a:cubicBezTo>
                  <a:lnTo>
                    <a:pt x="7549" y="4864"/>
                  </a:lnTo>
                  <a:cubicBezTo>
                    <a:pt x="7620" y="4864"/>
                    <a:pt x="7692" y="4805"/>
                    <a:pt x="7715" y="4721"/>
                  </a:cubicBezTo>
                  <a:cubicBezTo>
                    <a:pt x="8132" y="3007"/>
                    <a:pt x="7894" y="1483"/>
                    <a:pt x="7894" y="1411"/>
                  </a:cubicBezTo>
                  <a:cubicBezTo>
                    <a:pt x="7870" y="1328"/>
                    <a:pt x="7799" y="1269"/>
                    <a:pt x="7727" y="1269"/>
                  </a:cubicBezTo>
                  <a:cubicBezTo>
                    <a:pt x="6168" y="1269"/>
                    <a:pt x="4096" y="42"/>
                    <a:pt x="4060" y="18"/>
                  </a:cubicBezTo>
                  <a:cubicBezTo>
                    <a:pt x="4030" y="7"/>
                    <a:pt x="4001" y="1"/>
                    <a:pt x="397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0226;p57">
              <a:extLst>
                <a:ext uri="{FF2B5EF4-FFF2-40B4-BE49-F238E27FC236}">
                  <a16:creationId xmlns:a16="http://schemas.microsoft.com/office/drawing/2014/main" id="{BE35D651-3E78-40DB-A20E-B95FC3B4C7D0}"/>
                </a:ext>
              </a:extLst>
            </p:cNvPr>
            <p:cNvSpPr/>
            <p:nvPr/>
          </p:nvSpPr>
          <p:spPr>
            <a:xfrm>
              <a:off x="7599909" y="1648380"/>
              <a:ext cx="242175" cy="190679"/>
            </a:xfrm>
            <a:custGeom>
              <a:avLst/>
              <a:gdLst/>
              <a:ahLst/>
              <a:cxnLst/>
              <a:rect l="l" t="t" r="r" b="b"/>
              <a:pathLst>
                <a:path w="7609" h="5991" extrusionOk="0">
                  <a:moveTo>
                    <a:pt x="185" y="1"/>
                  </a:moveTo>
                  <a:cubicBezTo>
                    <a:pt x="179" y="1"/>
                    <a:pt x="173" y="1"/>
                    <a:pt x="167" y="2"/>
                  </a:cubicBezTo>
                  <a:cubicBezTo>
                    <a:pt x="71" y="2"/>
                    <a:pt x="0" y="97"/>
                    <a:pt x="12" y="181"/>
                  </a:cubicBezTo>
                  <a:cubicBezTo>
                    <a:pt x="95" y="1419"/>
                    <a:pt x="369" y="2502"/>
                    <a:pt x="869" y="3419"/>
                  </a:cubicBezTo>
                  <a:cubicBezTo>
                    <a:pt x="1536" y="4669"/>
                    <a:pt x="2560" y="5526"/>
                    <a:pt x="3929" y="5979"/>
                  </a:cubicBezTo>
                  <a:cubicBezTo>
                    <a:pt x="3941" y="5979"/>
                    <a:pt x="3965" y="5991"/>
                    <a:pt x="3989" y="5991"/>
                  </a:cubicBezTo>
                  <a:cubicBezTo>
                    <a:pt x="4001" y="5991"/>
                    <a:pt x="4024" y="5991"/>
                    <a:pt x="4048" y="5979"/>
                  </a:cubicBezTo>
                  <a:cubicBezTo>
                    <a:pt x="4941" y="5681"/>
                    <a:pt x="5691" y="5217"/>
                    <a:pt x="6287" y="4574"/>
                  </a:cubicBezTo>
                  <a:cubicBezTo>
                    <a:pt x="6882" y="3931"/>
                    <a:pt x="7322" y="3133"/>
                    <a:pt x="7608" y="2181"/>
                  </a:cubicBezTo>
                  <a:cubicBezTo>
                    <a:pt x="7608" y="2097"/>
                    <a:pt x="7560" y="2002"/>
                    <a:pt x="7477" y="1966"/>
                  </a:cubicBezTo>
                  <a:cubicBezTo>
                    <a:pt x="7463" y="1963"/>
                    <a:pt x="7448" y="1961"/>
                    <a:pt x="7434" y="1961"/>
                  </a:cubicBezTo>
                  <a:cubicBezTo>
                    <a:pt x="7358" y="1961"/>
                    <a:pt x="7293" y="2013"/>
                    <a:pt x="7263" y="2074"/>
                  </a:cubicBezTo>
                  <a:cubicBezTo>
                    <a:pt x="7001" y="2990"/>
                    <a:pt x="6560" y="3741"/>
                    <a:pt x="6013" y="4336"/>
                  </a:cubicBezTo>
                  <a:cubicBezTo>
                    <a:pt x="5465" y="4919"/>
                    <a:pt x="4774" y="5348"/>
                    <a:pt x="3977" y="5634"/>
                  </a:cubicBezTo>
                  <a:cubicBezTo>
                    <a:pt x="2727" y="5205"/>
                    <a:pt x="1774" y="4395"/>
                    <a:pt x="1143" y="3252"/>
                  </a:cubicBezTo>
                  <a:cubicBezTo>
                    <a:pt x="691" y="2383"/>
                    <a:pt x="417" y="1347"/>
                    <a:pt x="345" y="157"/>
                  </a:cubicBezTo>
                  <a:cubicBezTo>
                    <a:pt x="345" y="68"/>
                    <a:pt x="263" y="1"/>
                    <a:pt x="18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0227;p57">
              <a:extLst>
                <a:ext uri="{FF2B5EF4-FFF2-40B4-BE49-F238E27FC236}">
                  <a16:creationId xmlns:a16="http://schemas.microsoft.com/office/drawing/2014/main" id="{5CC0B09D-0653-4AD4-8493-1923EEB60347}"/>
                </a:ext>
              </a:extLst>
            </p:cNvPr>
            <p:cNvSpPr/>
            <p:nvPr/>
          </p:nvSpPr>
          <p:spPr>
            <a:xfrm>
              <a:off x="7562766" y="1514864"/>
              <a:ext cx="327059" cy="360192"/>
            </a:xfrm>
            <a:custGeom>
              <a:avLst/>
              <a:gdLst/>
              <a:ahLst/>
              <a:cxnLst/>
              <a:rect l="l" t="t" r="r" b="b"/>
              <a:pathLst>
                <a:path w="10276" h="11317" extrusionOk="0">
                  <a:moveTo>
                    <a:pt x="5132" y="363"/>
                  </a:moveTo>
                  <a:cubicBezTo>
                    <a:pt x="5334" y="482"/>
                    <a:pt x="5906" y="792"/>
                    <a:pt x="6644" y="1125"/>
                  </a:cubicBezTo>
                  <a:cubicBezTo>
                    <a:pt x="7823" y="1625"/>
                    <a:pt x="8835" y="1899"/>
                    <a:pt x="9668" y="1923"/>
                  </a:cubicBezTo>
                  <a:cubicBezTo>
                    <a:pt x="9728" y="2375"/>
                    <a:pt x="9882" y="3947"/>
                    <a:pt x="9501" y="5673"/>
                  </a:cubicBezTo>
                  <a:cubicBezTo>
                    <a:pt x="9251" y="6888"/>
                    <a:pt x="8823" y="7912"/>
                    <a:pt x="8192" y="8757"/>
                  </a:cubicBezTo>
                  <a:cubicBezTo>
                    <a:pt x="7442" y="9781"/>
                    <a:pt x="6406" y="10531"/>
                    <a:pt x="5132" y="10972"/>
                  </a:cubicBezTo>
                  <a:cubicBezTo>
                    <a:pt x="3846" y="10543"/>
                    <a:pt x="2822" y="9805"/>
                    <a:pt x="2060" y="8769"/>
                  </a:cubicBezTo>
                  <a:cubicBezTo>
                    <a:pt x="1453" y="7936"/>
                    <a:pt x="1012" y="6900"/>
                    <a:pt x="750" y="5709"/>
                  </a:cubicBezTo>
                  <a:cubicBezTo>
                    <a:pt x="393" y="3983"/>
                    <a:pt x="536" y="2387"/>
                    <a:pt x="596" y="1923"/>
                  </a:cubicBezTo>
                  <a:cubicBezTo>
                    <a:pt x="1429" y="1899"/>
                    <a:pt x="2453" y="1625"/>
                    <a:pt x="3608" y="1125"/>
                  </a:cubicBezTo>
                  <a:cubicBezTo>
                    <a:pt x="4346" y="816"/>
                    <a:pt x="4917" y="482"/>
                    <a:pt x="5132" y="363"/>
                  </a:cubicBezTo>
                  <a:close/>
                  <a:moveTo>
                    <a:pt x="5129" y="0"/>
                  </a:moveTo>
                  <a:cubicBezTo>
                    <a:pt x="5102" y="0"/>
                    <a:pt x="5078" y="6"/>
                    <a:pt x="5060" y="18"/>
                  </a:cubicBezTo>
                  <a:cubicBezTo>
                    <a:pt x="5025" y="42"/>
                    <a:pt x="2417" y="1589"/>
                    <a:pt x="453" y="1589"/>
                  </a:cubicBezTo>
                  <a:cubicBezTo>
                    <a:pt x="381" y="1589"/>
                    <a:pt x="310" y="1649"/>
                    <a:pt x="298" y="1720"/>
                  </a:cubicBezTo>
                  <a:cubicBezTo>
                    <a:pt x="274" y="1792"/>
                    <a:pt x="0" y="3637"/>
                    <a:pt x="441" y="5757"/>
                  </a:cubicBezTo>
                  <a:cubicBezTo>
                    <a:pt x="691" y="7007"/>
                    <a:pt x="1155" y="8078"/>
                    <a:pt x="1810" y="8948"/>
                  </a:cubicBezTo>
                  <a:cubicBezTo>
                    <a:pt x="2620" y="10055"/>
                    <a:pt x="3727" y="10841"/>
                    <a:pt x="5096" y="11305"/>
                  </a:cubicBezTo>
                  <a:cubicBezTo>
                    <a:pt x="5120" y="11305"/>
                    <a:pt x="5132" y="11317"/>
                    <a:pt x="5156" y="11317"/>
                  </a:cubicBezTo>
                  <a:cubicBezTo>
                    <a:pt x="5179" y="11317"/>
                    <a:pt x="5191" y="11317"/>
                    <a:pt x="5215" y="11305"/>
                  </a:cubicBezTo>
                  <a:cubicBezTo>
                    <a:pt x="6584" y="10841"/>
                    <a:pt x="7692" y="10055"/>
                    <a:pt x="8513" y="8948"/>
                  </a:cubicBezTo>
                  <a:cubicBezTo>
                    <a:pt x="9144" y="8078"/>
                    <a:pt x="9609" y="6983"/>
                    <a:pt x="9882" y="5757"/>
                  </a:cubicBezTo>
                  <a:cubicBezTo>
                    <a:pt x="10275" y="3637"/>
                    <a:pt x="10001" y="1792"/>
                    <a:pt x="9978" y="1720"/>
                  </a:cubicBezTo>
                  <a:cubicBezTo>
                    <a:pt x="9966" y="1649"/>
                    <a:pt x="9894" y="1589"/>
                    <a:pt x="9823" y="1589"/>
                  </a:cubicBezTo>
                  <a:cubicBezTo>
                    <a:pt x="7858" y="1589"/>
                    <a:pt x="5251" y="42"/>
                    <a:pt x="5215" y="18"/>
                  </a:cubicBezTo>
                  <a:cubicBezTo>
                    <a:pt x="5185" y="6"/>
                    <a:pt x="5156" y="0"/>
                    <a:pt x="512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31" name="Прямая соединительная линия 130">
            <a:extLst>
              <a:ext uri="{FF2B5EF4-FFF2-40B4-BE49-F238E27FC236}">
                <a16:creationId xmlns:a16="http://schemas.microsoft.com/office/drawing/2014/main" id="{95803781-BDDF-4E47-8C78-9F44DE01F546}"/>
              </a:ext>
            </a:extLst>
          </p:cNvPr>
          <p:cNvCxnSpPr>
            <a:cxnSpLocks/>
          </p:cNvCxnSpPr>
          <p:nvPr/>
        </p:nvCxnSpPr>
        <p:spPr>
          <a:xfrm>
            <a:off x="450883" y="3214833"/>
            <a:ext cx="825619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99CE78B7-7326-4757-8924-8FFA041A668B}"/>
              </a:ext>
            </a:extLst>
          </p:cNvPr>
          <p:cNvSpPr txBox="1"/>
          <p:nvPr/>
        </p:nvSpPr>
        <p:spPr>
          <a:xfrm>
            <a:off x="1456017" y="3178172"/>
            <a:ext cx="24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приложений к лицензии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F60E8718-223E-4AE0-877F-2AB244A119F2}"/>
              </a:ext>
            </a:extLst>
          </p:cNvPr>
          <p:cNvSpPr txBox="1"/>
          <p:nvPr/>
        </p:nvSpPr>
        <p:spPr>
          <a:xfrm>
            <a:off x="371252" y="3488730"/>
            <a:ext cx="142807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дублирующие специальности</a:t>
            </a:r>
            <a:endParaRPr lang="ru-RU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0D0CA7A6-B65E-4FA3-AB6B-D246B50E1FDC}"/>
              </a:ext>
            </a:extLst>
          </p:cNvPr>
          <p:cNvSpPr txBox="1"/>
          <p:nvPr/>
        </p:nvSpPr>
        <p:spPr>
          <a:xfrm>
            <a:off x="2502744" y="3901803"/>
            <a:ext cx="2797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>
                    <a:lumMod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Ведется обучение </a:t>
            </a:r>
            <a:r>
              <a:rPr lang="ru-RU" sz="1800" b="1" dirty="0">
                <a:solidFill>
                  <a:srgbClr val="003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 </a:t>
            </a:r>
            <a:r>
              <a:rPr lang="ru-RU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специальностей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D6140D15-4A85-4E05-8183-C4D9538E2DF5}"/>
              </a:ext>
            </a:extLst>
          </p:cNvPr>
          <p:cNvSpPr txBox="1"/>
          <p:nvPr/>
        </p:nvSpPr>
        <p:spPr>
          <a:xfrm>
            <a:off x="2535395" y="4262448"/>
            <a:ext cx="8896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99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ru-RU" sz="1600" b="1" dirty="0">
                <a:solidFill>
                  <a:srgbClr val="99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dirty="0">
                <a:solidFill>
                  <a:srgbClr val="9966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горные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1B866D2F-E739-4052-963B-2E280BE7E996}"/>
              </a:ext>
            </a:extLst>
          </p:cNvPr>
          <p:cNvSpPr txBox="1"/>
          <p:nvPr/>
        </p:nvSpPr>
        <p:spPr>
          <a:xfrm>
            <a:off x="3145377" y="4425429"/>
            <a:ext cx="1342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CCC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ru-RU" sz="1600" b="1" dirty="0">
                <a:solidFill>
                  <a:srgbClr val="CCC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dirty="0">
                <a:solidFill>
                  <a:srgbClr val="CCCC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энергетические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ADC074B7-6E0F-4132-83F2-BD01FC67B74C}"/>
              </a:ext>
            </a:extLst>
          </p:cNvPr>
          <p:cNvSpPr txBox="1"/>
          <p:nvPr/>
        </p:nvSpPr>
        <p:spPr>
          <a:xfrm>
            <a:off x="4142066" y="4270162"/>
            <a:ext cx="1077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16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технические</a:t>
            </a:r>
          </a:p>
        </p:txBody>
      </p:sp>
      <p:cxnSp>
        <p:nvCxnSpPr>
          <p:cNvPr id="157" name="Прямая соединительная линия 156">
            <a:extLst>
              <a:ext uri="{FF2B5EF4-FFF2-40B4-BE49-F238E27FC236}">
                <a16:creationId xmlns:a16="http://schemas.microsoft.com/office/drawing/2014/main" id="{37F289CF-BF54-4639-A06A-C22C048C5FC4}"/>
              </a:ext>
            </a:extLst>
          </p:cNvPr>
          <p:cNvCxnSpPr>
            <a:cxnSpLocks/>
          </p:cNvCxnSpPr>
          <p:nvPr/>
        </p:nvCxnSpPr>
        <p:spPr>
          <a:xfrm flipV="1">
            <a:off x="5341322" y="3441992"/>
            <a:ext cx="0" cy="12143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4DFEA20B-65F1-430D-95F0-7E75FBFFFE83}"/>
              </a:ext>
            </a:extLst>
          </p:cNvPr>
          <p:cNvSpPr txBox="1"/>
          <p:nvPr/>
        </p:nvSpPr>
        <p:spPr>
          <a:xfrm>
            <a:off x="5443774" y="3266210"/>
            <a:ext cx="2140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  <a:r>
              <a:rPr lang="ru-RU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социальных партнера</a:t>
            </a:r>
            <a:endParaRPr lang="ru-RU" sz="12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77C0C6C0-EC89-448F-A781-6F6FAA150E1F}"/>
              </a:ext>
            </a:extLst>
          </p:cNvPr>
          <p:cNvSpPr txBox="1"/>
          <p:nvPr/>
        </p:nvSpPr>
        <p:spPr>
          <a:xfrm>
            <a:off x="5443774" y="3508853"/>
            <a:ext cx="21403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меморандумов</a:t>
            </a:r>
            <a:endParaRPr lang="ru-RU" sz="12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B36E6A5-89BB-4F6A-A053-98C89DBB0D12}"/>
              </a:ext>
            </a:extLst>
          </p:cNvPr>
          <p:cNvSpPr txBox="1"/>
          <p:nvPr/>
        </p:nvSpPr>
        <p:spPr>
          <a:xfrm>
            <a:off x="5441918" y="3707510"/>
            <a:ext cx="21403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договора о шефстве</a:t>
            </a:r>
            <a:endParaRPr lang="ru-RU" sz="12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6B9222B-C909-4672-8DCF-25ACA4348F22}"/>
              </a:ext>
            </a:extLst>
          </p:cNvPr>
          <p:cNvSpPr txBox="1"/>
          <p:nvPr/>
        </p:nvSpPr>
        <p:spPr>
          <a:xfrm>
            <a:off x="5521872" y="4116274"/>
            <a:ext cx="2830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вложения соц. партнеров </a:t>
            </a:r>
            <a:r>
              <a:rPr lang="ru-RU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124</a:t>
            </a:r>
            <a:r>
              <a:rPr lang="ru-RU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млн. </a:t>
            </a:r>
            <a:r>
              <a:rPr lang="ru-RU" sz="1100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тг</a:t>
            </a:r>
            <a:r>
              <a:rPr lang="ru-RU" sz="11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8E43D090-8E56-4C3E-B82D-2BCCF936EE89}"/>
              </a:ext>
            </a:extLst>
          </p:cNvPr>
          <p:cNvSpPr txBox="1"/>
          <p:nvPr/>
        </p:nvSpPr>
        <p:spPr>
          <a:xfrm>
            <a:off x="6313376" y="4409753"/>
            <a:ext cx="2830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 компетенций </a:t>
            </a:r>
            <a:r>
              <a:rPr lang="ru-RU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515</a:t>
            </a:r>
            <a:r>
              <a:rPr lang="ru-RU" sz="11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чел. обучено</a:t>
            </a:r>
          </a:p>
        </p:txBody>
      </p:sp>
      <p:sp>
        <p:nvSpPr>
          <p:cNvPr id="167" name="Google Shape;9951;p56">
            <a:extLst>
              <a:ext uri="{FF2B5EF4-FFF2-40B4-BE49-F238E27FC236}">
                <a16:creationId xmlns:a16="http://schemas.microsoft.com/office/drawing/2014/main" id="{41D839B4-FEBA-4F52-A9D6-78C33C9DBFF7}"/>
              </a:ext>
            </a:extLst>
          </p:cNvPr>
          <p:cNvSpPr/>
          <p:nvPr/>
        </p:nvSpPr>
        <p:spPr>
          <a:xfrm>
            <a:off x="5902943" y="4389982"/>
            <a:ext cx="399780" cy="341740"/>
          </a:xfrm>
          <a:custGeom>
            <a:avLst/>
            <a:gdLst/>
            <a:ahLst/>
            <a:cxnLst/>
            <a:rect l="l" t="t" r="r" b="b"/>
            <a:pathLst>
              <a:path w="12550" h="10728" extrusionOk="0">
                <a:moveTo>
                  <a:pt x="6298" y="369"/>
                </a:moveTo>
                <a:cubicBezTo>
                  <a:pt x="6306" y="369"/>
                  <a:pt x="6315" y="369"/>
                  <a:pt x="6323" y="370"/>
                </a:cubicBezTo>
                <a:cubicBezTo>
                  <a:pt x="6442" y="393"/>
                  <a:pt x="6525" y="477"/>
                  <a:pt x="6525" y="596"/>
                </a:cubicBezTo>
                <a:cubicBezTo>
                  <a:pt x="6525" y="727"/>
                  <a:pt x="6430" y="834"/>
                  <a:pt x="6287" y="834"/>
                </a:cubicBezTo>
                <a:cubicBezTo>
                  <a:pt x="6156" y="834"/>
                  <a:pt x="6049" y="727"/>
                  <a:pt x="6049" y="596"/>
                </a:cubicBezTo>
                <a:cubicBezTo>
                  <a:pt x="6049" y="482"/>
                  <a:pt x="6136" y="369"/>
                  <a:pt x="6298" y="369"/>
                </a:cubicBezTo>
                <a:close/>
                <a:moveTo>
                  <a:pt x="6871" y="727"/>
                </a:moveTo>
                <a:lnTo>
                  <a:pt x="8668" y="2513"/>
                </a:lnTo>
                <a:lnTo>
                  <a:pt x="3906" y="2513"/>
                </a:lnTo>
                <a:lnTo>
                  <a:pt x="5716" y="727"/>
                </a:lnTo>
                <a:cubicBezTo>
                  <a:pt x="5775" y="1001"/>
                  <a:pt x="6013" y="1191"/>
                  <a:pt x="6287" y="1191"/>
                </a:cubicBezTo>
                <a:cubicBezTo>
                  <a:pt x="6573" y="1191"/>
                  <a:pt x="6811" y="1001"/>
                  <a:pt x="6871" y="727"/>
                </a:cubicBezTo>
                <a:close/>
                <a:moveTo>
                  <a:pt x="3573" y="8787"/>
                </a:moveTo>
                <a:cubicBezTo>
                  <a:pt x="5216" y="8787"/>
                  <a:pt x="5097" y="8787"/>
                  <a:pt x="5156" y="8799"/>
                </a:cubicBezTo>
                <a:cubicBezTo>
                  <a:pt x="5275" y="8823"/>
                  <a:pt x="5370" y="8942"/>
                  <a:pt x="5370" y="9061"/>
                </a:cubicBezTo>
                <a:lnTo>
                  <a:pt x="5370" y="9513"/>
                </a:lnTo>
                <a:lnTo>
                  <a:pt x="3287" y="9513"/>
                </a:lnTo>
                <a:cubicBezTo>
                  <a:pt x="3275" y="9049"/>
                  <a:pt x="3275" y="9049"/>
                  <a:pt x="3287" y="9002"/>
                </a:cubicBezTo>
                <a:cubicBezTo>
                  <a:pt x="3334" y="8859"/>
                  <a:pt x="3430" y="8787"/>
                  <a:pt x="3573" y="8787"/>
                </a:cubicBezTo>
                <a:close/>
                <a:moveTo>
                  <a:pt x="10651" y="2885"/>
                </a:moveTo>
                <a:cubicBezTo>
                  <a:pt x="11916" y="2885"/>
                  <a:pt x="11740" y="2894"/>
                  <a:pt x="11740" y="2929"/>
                </a:cubicBezTo>
                <a:cubicBezTo>
                  <a:pt x="11729" y="9255"/>
                  <a:pt x="11779" y="9516"/>
                  <a:pt x="11713" y="9516"/>
                </a:cubicBezTo>
                <a:cubicBezTo>
                  <a:pt x="11707" y="9516"/>
                  <a:pt x="11700" y="9513"/>
                  <a:pt x="11693" y="9513"/>
                </a:cubicBezTo>
                <a:lnTo>
                  <a:pt x="5739" y="9513"/>
                </a:lnTo>
                <a:lnTo>
                  <a:pt x="5739" y="9144"/>
                </a:lnTo>
                <a:lnTo>
                  <a:pt x="11193" y="9144"/>
                </a:lnTo>
                <a:cubicBezTo>
                  <a:pt x="11288" y="9144"/>
                  <a:pt x="11371" y="9049"/>
                  <a:pt x="11371" y="8966"/>
                </a:cubicBezTo>
                <a:lnTo>
                  <a:pt x="11371" y="3441"/>
                </a:lnTo>
                <a:cubicBezTo>
                  <a:pt x="11371" y="3334"/>
                  <a:pt x="11276" y="3263"/>
                  <a:pt x="11193" y="3263"/>
                </a:cubicBezTo>
                <a:lnTo>
                  <a:pt x="3346" y="3263"/>
                </a:lnTo>
                <a:cubicBezTo>
                  <a:pt x="3239" y="3263"/>
                  <a:pt x="3168" y="3346"/>
                  <a:pt x="3168" y="3441"/>
                </a:cubicBezTo>
                <a:cubicBezTo>
                  <a:pt x="3168" y="3537"/>
                  <a:pt x="3251" y="3620"/>
                  <a:pt x="3346" y="3620"/>
                </a:cubicBezTo>
                <a:lnTo>
                  <a:pt x="10990" y="3620"/>
                </a:lnTo>
                <a:lnTo>
                  <a:pt x="10990" y="8775"/>
                </a:lnTo>
                <a:lnTo>
                  <a:pt x="5656" y="8775"/>
                </a:lnTo>
                <a:cubicBezTo>
                  <a:pt x="5561" y="8585"/>
                  <a:pt x="5370" y="8454"/>
                  <a:pt x="5156" y="8430"/>
                </a:cubicBezTo>
                <a:cubicBezTo>
                  <a:pt x="5128" y="8422"/>
                  <a:pt x="4938" y="8419"/>
                  <a:pt x="4696" y="8419"/>
                </a:cubicBezTo>
                <a:cubicBezTo>
                  <a:pt x="4212" y="8419"/>
                  <a:pt x="3521" y="8430"/>
                  <a:pt x="3513" y="8430"/>
                </a:cubicBezTo>
                <a:cubicBezTo>
                  <a:pt x="3287" y="8442"/>
                  <a:pt x="3072" y="8573"/>
                  <a:pt x="2977" y="8775"/>
                </a:cubicBezTo>
                <a:lnTo>
                  <a:pt x="1608" y="8775"/>
                </a:lnTo>
                <a:lnTo>
                  <a:pt x="1608" y="3620"/>
                </a:lnTo>
                <a:lnTo>
                  <a:pt x="2656" y="3620"/>
                </a:lnTo>
                <a:cubicBezTo>
                  <a:pt x="2763" y="3620"/>
                  <a:pt x="2834" y="3525"/>
                  <a:pt x="2834" y="3441"/>
                </a:cubicBezTo>
                <a:cubicBezTo>
                  <a:pt x="2834" y="3334"/>
                  <a:pt x="2751" y="3263"/>
                  <a:pt x="2656" y="3263"/>
                </a:cubicBezTo>
                <a:lnTo>
                  <a:pt x="1429" y="3263"/>
                </a:lnTo>
                <a:cubicBezTo>
                  <a:pt x="1322" y="3263"/>
                  <a:pt x="1251" y="3346"/>
                  <a:pt x="1251" y="3441"/>
                </a:cubicBezTo>
                <a:lnTo>
                  <a:pt x="1251" y="8966"/>
                </a:lnTo>
                <a:cubicBezTo>
                  <a:pt x="1251" y="9061"/>
                  <a:pt x="1334" y="9144"/>
                  <a:pt x="1429" y="9144"/>
                </a:cubicBezTo>
                <a:lnTo>
                  <a:pt x="2918" y="9144"/>
                </a:lnTo>
                <a:lnTo>
                  <a:pt x="2918" y="9513"/>
                </a:lnTo>
                <a:lnTo>
                  <a:pt x="917" y="9513"/>
                </a:lnTo>
                <a:cubicBezTo>
                  <a:pt x="894" y="9513"/>
                  <a:pt x="870" y="9490"/>
                  <a:pt x="870" y="9466"/>
                </a:cubicBezTo>
                <a:cubicBezTo>
                  <a:pt x="892" y="3144"/>
                  <a:pt x="843" y="2892"/>
                  <a:pt x="900" y="2892"/>
                </a:cubicBezTo>
                <a:cubicBezTo>
                  <a:pt x="905" y="2892"/>
                  <a:pt x="911" y="2894"/>
                  <a:pt x="917" y="2894"/>
                </a:cubicBezTo>
                <a:cubicBezTo>
                  <a:pt x="6680" y="2894"/>
                  <a:pt x="9386" y="2885"/>
                  <a:pt x="10651" y="2885"/>
                </a:cubicBezTo>
                <a:close/>
                <a:moveTo>
                  <a:pt x="6277" y="0"/>
                </a:moveTo>
                <a:cubicBezTo>
                  <a:pt x="6049" y="0"/>
                  <a:pt x="5823" y="84"/>
                  <a:pt x="5656" y="250"/>
                </a:cubicBezTo>
                <a:lnTo>
                  <a:pt x="3370" y="2513"/>
                </a:lnTo>
                <a:lnTo>
                  <a:pt x="894" y="2513"/>
                </a:lnTo>
                <a:cubicBezTo>
                  <a:pt x="667" y="2513"/>
                  <a:pt x="477" y="2691"/>
                  <a:pt x="477" y="2929"/>
                </a:cubicBezTo>
                <a:lnTo>
                  <a:pt x="477" y="9513"/>
                </a:lnTo>
                <a:lnTo>
                  <a:pt x="417" y="9513"/>
                </a:lnTo>
                <a:cubicBezTo>
                  <a:pt x="191" y="9513"/>
                  <a:pt x="1" y="9692"/>
                  <a:pt x="1" y="9930"/>
                </a:cubicBezTo>
                <a:lnTo>
                  <a:pt x="1" y="10311"/>
                </a:lnTo>
                <a:cubicBezTo>
                  <a:pt x="1" y="10537"/>
                  <a:pt x="179" y="10728"/>
                  <a:pt x="417" y="10728"/>
                </a:cubicBezTo>
                <a:lnTo>
                  <a:pt x="7811" y="10728"/>
                </a:lnTo>
                <a:cubicBezTo>
                  <a:pt x="7918" y="10728"/>
                  <a:pt x="7990" y="10645"/>
                  <a:pt x="7990" y="10549"/>
                </a:cubicBezTo>
                <a:cubicBezTo>
                  <a:pt x="7990" y="10454"/>
                  <a:pt x="7895" y="10371"/>
                  <a:pt x="7811" y="10371"/>
                </a:cubicBezTo>
                <a:cubicBezTo>
                  <a:pt x="7049" y="10370"/>
                  <a:pt x="6364" y="10369"/>
                  <a:pt x="5749" y="10369"/>
                </a:cubicBezTo>
                <a:cubicBezTo>
                  <a:pt x="2782" y="10369"/>
                  <a:pt x="1447" y="10380"/>
                  <a:pt x="848" y="10380"/>
                </a:cubicBezTo>
                <a:cubicBezTo>
                  <a:pt x="301" y="10380"/>
                  <a:pt x="370" y="10371"/>
                  <a:pt x="370" y="10335"/>
                </a:cubicBezTo>
                <a:lnTo>
                  <a:pt x="370" y="9942"/>
                </a:lnTo>
                <a:cubicBezTo>
                  <a:pt x="370" y="9904"/>
                  <a:pt x="221" y="9896"/>
                  <a:pt x="1247" y="9896"/>
                </a:cubicBezTo>
                <a:cubicBezTo>
                  <a:pt x="2032" y="9896"/>
                  <a:pt x="3502" y="9901"/>
                  <a:pt x="6250" y="9901"/>
                </a:cubicBezTo>
                <a:cubicBezTo>
                  <a:pt x="7776" y="9901"/>
                  <a:pt x="9695" y="9899"/>
                  <a:pt x="12109" y="9894"/>
                </a:cubicBezTo>
                <a:cubicBezTo>
                  <a:pt x="12145" y="9894"/>
                  <a:pt x="12157" y="9918"/>
                  <a:pt x="12157" y="9942"/>
                </a:cubicBezTo>
                <a:lnTo>
                  <a:pt x="12157" y="10335"/>
                </a:lnTo>
                <a:cubicBezTo>
                  <a:pt x="12157" y="10359"/>
                  <a:pt x="12145" y="10371"/>
                  <a:pt x="12109" y="10371"/>
                </a:cubicBezTo>
                <a:lnTo>
                  <a:pt x="8478" y="10371"/>
                </a:lnTo>
                <a:cubicBezTo>
                  <a:pt x="8371" y="10371"/>
                  <a:pt x="8299" y="10466"/>
                  <a:pt x="8299" y="10549"/>
                </a:cubicBezTo>
                <a:cubicBezTo>
                  <a:pt x="8299" y="10656"/>
                  <a:pt x="8395" y="10728"/>
                  <a:pt x="8478" y="10728"/>
                </a:cubicBezTo>
                <a:lnTo>
                  <a:pt x="12145" y="10728"/>
                </a:lnTo>
                <a:cubicBezTo>
                  <a:pt x="12359" y="10728"/>
                  <a:pt x="12550" y="10549"/>
                  <a:pt x="12550" y="10311"/>
                </a:cubicBezTo>
                <a:lnTo>
                  <a:pt x="12550" y="9930"/>
                </a:lnTo>
                <a:cubicBezTo>
                  <a:pt x="12550" y="9704"/>
                  <a:pt x="12383" y="9513"/>
                  <a:pt x="12145" y="9513"/>
                </a:cubicBezTo>
                <a:lnTo>
                  <a:pt x="12086" y="9513"/>
                </a:lnTo>
                <a:lnTo>
                  <a:pt x="12086" y="2929"/>
                </a:lnTo>
                <a:cubicBezTo>
                  <a:pt x="12086" y="2715"/>
                  <a:pt x="11907" y="2513"/>
                  <a:pt x="11669" y="2513"/>
                </a:cubicBezTo>
                <a:lnTo>
                  <a:pt x="9180" y="2513"/>
                </a:lnTo>
                <a:lnTo>
                  <a:pt x="6906" y="250"/>
                </a:lnTo>
                <a:cubicBezTo>
                  <a:pt x="6734" y="84"/>
                  <a:pt x="6504" y="0"/>
                  <a:pt x="6277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3" name="Группа 172">
            <a:extLst>
              <a:ext uri="{FF2B5EF4-FFF2-40B4-BE49-F238E27FC236}">
                <a16:creationId xmlns:a16="http://schemas.microsoft.com/office/drawing/2014/main" id="{2632644D-4E52-4AF1-948C-77090E966F3E}"/>
              </a:ext>
            </a:extLst>
          </p:cNvPr>
          <p:cNvGrpSpPr/>
          <p:nvPr/>
        </p:nvGrpSpPr>
        <p:grpSpPr>
          <a:xfrm>
            <a:off x="89048" y="4774168"/>
            <a:ext cx="339278" cy="369332"/>
            <a:chOff x="1795928" y="4716054"/>
            <a:chExt cx="339278" cy="369332"/>
          </a:xfrm>
        </p:grpSpPr>
        <p:cxnSp>
          <p:nvCxnSpPr>
            <p:cNvPr id="174" name="Прямая соединительная линия 173">
              <a:extLst>
                <a:ext uri="{FF2B5EF4-FFF2-40B4-BE49-F238E27FC236}">
                  <a16:creationId xmlns:a16="http://schemas.microsoft.com/office/drawing/2014/main" id="{1767DDA5-206C-45A3-81A6-2E03DAE5B88E}"/>
                </a:ext>
              </a:extLst>
            </p:cNvPr>
            <p:cNvCxnSpPr/>
            <p:nvPr/>
          </p:nvCxnSpPr>
          <p:spPr>
            <a:xfrm>
              <a:off x="1795928" y="4751198"/>
              <a:ext cx="33927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7B79E44B-8AC7-4F18-B0F4-09BB1F263E7C}"/>
                </a:ext>
              </a:extLst>
            </p:cNvPr>
            <p:cNvSpPr txBox="1"/>
            <p:nvPr/>
          </p:nvSpPr>
          <p:spPr>
            <a:xfrm>
              <a:off x="1801757" y="4716054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8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</p:grpSp>
      <p:grpSp>
        <p:nvGrpSpPr>
          <p:cNvPr id="176" name="Google Shape;8199;p51">
            <a:extLst>
              <a:ext uri="{FF2B5EF4-FFF2-40B4-BE49-F238E27FC236}">
                <a16:creationId xmlns:a16="http://schemas.microsoft.com/office/drawing/2014/main" id="{89953276-184E-4464-8EE4-9A1678D0E1CF}"/>
              </a:ext>
            </a:extLst>
          </p:cNvPr>
          <p:cNvGrpSpPr/>
          <p:nvPr/>
        </p:nvGrpSpPr>
        <p:grpSpPr>
          <a:xfrm rot="10800000" flipH="1">
            <a:off x="1250207" y="3493970"/>
            <a:ext cx="2615476" cy="45719"/>
            <a:chOff x="219558" y="4738465"/>
            <a:chExt cx="5852400" cy="102300"/>
          </a:xfrm>
        </p:grpSpPr>
        <p:cxnSp>
          <p:nvCxnSpPr>
            <p:cNvPr id="177" name="Google Shape;8200;p51">
              <a:extLst>
                <a:ext uri="{FF2B5EF4-FFF2-40B4-BE49-F238E27FC236}">
                  <a16:creationId xmlns:a16="http://schemas.microsoft.com/office/drawing/2014/main" id="{2624C7BE-72A9-4E1B-BA98-73C13926CA81}"/>
                </a:ext>
              </a:extLst>
            </p:cNvPr>
            <p:cNvCxnSpPr/>
            <p:nvPr/>
          </p:nvCxnSpPr>
          <p:spPr>
            <a:xfrm>
              <a:off x="219558" y="4789684"/>
              <a:ext cx="58524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oval" w="med" len="med"/>
              <a:tailEnd type="oval" w="med" len="med"/>
            </a:ln>
          </p:spPr>
        </p:cxnSp>
        <p:sp>
          <p:nvSpPr>
            <p:cNvPr id="178" name="Google Shape;8201;p51">
              <a:extLst>
                <a:ext uri="{FF2B5EF4-FFF2-40B4-BE49-F238E27FC236}">
                  <a16:creationId xmlns:a16="http://schemas.microsoft.com/office/drawing/2014/main" id="{EB781073-C6EF-4B93-9CD2-78C3BD5ED5E2}"/>
                </a:ext>
              </a:extLst>
            </p:cNvPr>
            <p:cNvSpPr/>
            <p:nvPr/>
          </p:nvSpPr>
          <p:spPr>
            <a:xfrm>
              <a:off x="1200298" y="4738465"/>
              <a:ext cx="102300" cy="102300"/>
            </a:xfrm>
            <a:prstGeom prst="ellipse">
              <a:avLst/>
            </a:pr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8202;p51">
              <a:extLst>
                <a:ext uri="{FF2B5EF4-FFF2-40B4-BE49-F238E27FC236}">
                  <a16:creationId xmlns:a16="http://schemas.microsoft.com/office/drawing/2014/main" id="{F4F3B8D5-3B6E-4610-8AB4-0F96B9502F1F}"/>
                </a:ext>
              </a:extLst>
            </p:cNvPr>
            <p:cNvSpPr/>
            <p:nvPr/>
          </p:nvSpPr>
          <p:spPr>
            <a:xfrm>
              <a:off x="2175146" y="4738465"/>
              <a:ext cx="102300" cy="102300"/>
            </a:xfrm>
            <a:prstGeom prst="ellipse">
              <a:avLst/>
            </a:pr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8203;p51">
              <a:extLst>
                <a:ext uri="{FF2B5EF4-FFF2-40B4-BE49-F238E27FC236}">
                  <a16:creationId xmlns:a16="http://schemas.microsoft.com/office/drawing/2014/main" id="{84C497C7-AD2E-4F0A-8D7D-52C41E3C6258}"/>
                </a:ext>
              </a:extLst>
            </p:cNvPr>
            <p:cNvSpPr/>
            <p:nvPr/>
          </p:nvSpPr>
          <p:spPr>
            <a:xfrm>
              <a:off x="3040751" y="4738465"/>
              <a:ext cx="102300" cy="102300"/>
            </a:xfrm>
            <a:prstGeom prst="ellipse">
              <a:avLst/>
            </a:pr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8204;p51">
              <a:extLst>
                <a:ext uri="{FF2B5EF4-FFF2-40B4-BE49-F238E27FC236}">
                  <a16:creationId xmlns:a16="http://schemas.microsoft.com/office/drawing/2014/main" id="{162D38AB-B9FA-4ADA-AF17-B4BE44B4FE67}"/>
                </a:ext>
              </a:extLst>
            </p:cNvPr>
            <p:cNvSpPr/>
            <p:nvPr/>
          </p:nvSpPr>
          <p:spPr>
            <a:xfrm>
              <a:off x="4028157" y="4738465"/>
              <a:ext cx="102300" cy="102300"/>
            </a:xfrm>
            <a:prstGeom prst="ellipse">
              <a:avLst/>
            </a:pr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8205;p51">
              <a:extLst>
                <a:ext uri="{FF2B5EF4-FFF2-40B4-BE49-F238E27FC236}">
                  <a16:creationId xmlns:a16="http://schemas.microsoft.com/office/drawing/2014/main" id="{ACB8627C-C9C9-4416-A466-E2F092AC6BD8}"/>
                </a:ext>
              </a:extLst>
            </p:cNvPr>
            <p:cNvSpPr/>
            <p:nvPr/>
          </p:nvSpPr>
          <p:spPr>
            <a:xfrm>
              <a:off x="5040827" y="4738465"/>
              <a:ext cx="102300" cy="102300"/>
            </a:xfrm>
            <a:prstGeom prst="ellipse">
              <a:avLst/>
            </a:pr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04053C5-A9B8-4FEE-A550-E75B33D6FFBA}"/>
              </a:ext>
            </a:extLst>
          </p:cNvPr>
          <p:cNvGrpSpPr/>
          <p:nvPr/>
        </p:nvGrpSpPr>
        <p:grpSpPr>
          <a:xfrm>
            <a:off x="422872" y="3883390"/>
            <a:ext cx="2222151" cy="869131"/>
            <a:chOff x="539437" y="3954624"/>
            <a:chExt cx="2222151" cy="869131"/>
          </a:xfrm>
        </p:grpSpPr>
        <p:sp>
          <p:nvSpPr>
            <p:cNvPr id="145" name="Прямоугольник 144">
              <a:extLst>
                <a:ext uri="{FF2B5EF4-FFF2-40B4-BE49-F238E27FC236}">
                  <a16:creationId xmlns:a16="http://schemas.microsoft.com/office/drawing/2014/main" id="{ADD782E5-3614-419D-845F-9522003B97C0}"/>
                </a:ext>
              </a:extLst>
            </p:cNvPr>
            <p:cNvSpPr/>
            <p:nvPr/>
          </p:nvSpPr>
          <p:spPr>
            <a:xfrm>
              <a:off x="546786" y="3954624"/>
              <a:ext cx="870754" cy="280800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800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Правоведение </a:t>
              </a:r>
            </a:p>
          </p:txBody>
        </p:sp>
        <p:sp>
          <p:nvSpPr>
            <p:cNvPr id="147" name="Прямоугольник 146">
              <a:extLst>
                <a:ext uri="{FF2B5EF4-FFF2-40B4-BE49-F238E27FC236}">
                  <a16:creationId xmlns:a16="http://schemas.microsoft.com/office/drawing/2014/main" id="{E7E48331-F0D8-4498-A06E-D37868048A30}"/>
                </a:ext>
              </a:extLst>
            </p:cNvPr>
            <p:cNvSpPr/>
            <p:nvPr/>
          </p:nvSpPr>
          <p:spPr>
            <a:xfrm>
              <a:off x="541377" y="4242901"/>
              <a:ext cx="2220211" cy="281362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800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Техническое обслуживание, ремонт и эксплуатация автомобильного транспорта </a:t>
              </a:r>
            </a:p>
          </p:txBody>
        </p:sp>
        <p:sp>
          <p:nvSpPr>
            <p:cNvPr id="148" name="Прямоугольник 147">
              <a:extLst>
                <a:ext uri="{FF2B5EF4-FFF2-40B4-BE49-F238E27FC236}">
                  <a16:creationId xmlns:a16="http://schemas.microsoft.com/office/drawing/2014/main" id="{A2394787-1E94-4FE3-ABB6-0974426F541F}"/>
                </a:ext>
              </a:extLst>
            </p:cNvPr>
            <p:cNvSpPr/>
            <p:nvPr/>
          </p:nvSpPr>
          <p:spPr>
            <a:xfrm>
              <a:off x="539437" y="4542393"/>
              <a:ext cx="2103446" cy="281362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800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Техническое обслуживание, ремонт и </a:t>
              </a:r>
            </a:p>
            <a:p>
              <a:r>
                <a:rPr lang="ru-RU" sz="800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эксплуатация электромеханического </a:t>
              </a:r>
            </a:p>
            <a:p>
              <a:r>
                <a:rPr lang="ru-RU" sz="800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оборудования </a:t>
              </a:r>
            </a:p>
          </p:txBody>
        </p:sp>
        <p:sp>
          <p:nvSpPr>
            <p:cNvPr id="149" name="Прямоугольник 148">
              <a:extLst>
                <a:ext uri="{FF2B5EF4-FFF2-40B4-BE49-F238E27FC236}">
                  <a16:creationId xmlns:a16="http://schemas.microsoft.com/office/drawing/2014/main" id="{A73D0BD0-BD35-4A64-B276-7A61643CABBA}"/>
                </a:ext>
              </a:extLst>
            </p:cNvPr>
            <p:cNvSpPr/>
            <p:nvPr/>
          </p:nvSpPr>
          <p:spPr>
            <a:xfrm>
              <a:off x="547116" y="4067639"/>
              <a:ext cx="1604490" cy="281362"/>
            </a:xfrm>
            <a:prstGeom prst="rect">
              <a:avLst/>
            </a:prstGeom>
            <a:noFill/>
            <a:ln w="635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800" dirty="0">
                  <a:solidFill>
                    <a:srgbClr val="C0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Программное обеспечение </a:t>
              </a:r>
            </a:p>
          </p:txBody>
        </p:sp>
        <p:grpSp>
          <p:nvGrpSpPr>
            <p:cNvPr id="183" name="Google Shape;1840;p49">
              <a:extLst>
                <a:ext uri="{FF2B5EF4-FFF2-40B4-BE49-F238E27FC236}">
                  <a16:creationId xmlns:a16="http://schemas.microsoft.com/office/drawing/2014/main" id="{53A6CC36-A23E-443F-B33C-D7C5988BC08E}"/>
                </a:ext>
              </a:extLst>
            </p:cNvPr>
            <p:cNvGrpSpPr/>
            <p:nvPr/>
          </p:nvGrpSpPr>
          <p:grpSpPr>
            <a:xfrm>
              <a:off x="550720" y="4061192"/>
              <a:ext cx="58484" cy="62285"/>
              <a:chOff x="4811425" y="2065025"/>
              <a:chExt cx="41500" cy="44200"/>
            </a:xfrm>
          </p:grpSpPr>
          <p:sp>
            <p:nvSpPr>
              <p:cNvPr id="184" name="Google Shape;1841;p49">
                <a:extLst>
                  <a:ext uri="{FF2B5EF4-FFF2-40B4-BE49-F238E27FC236}">
                    <a16:creationId xmlns:a16="http://schemas.microsoft.com/office/drawing/2014/main" id="{1666FE56-4B6F-4635-8D53-52A0839E7E37}"/>
                  </a:ext>
                </a:extLst>
              </p:cNvPr>
              <p:cNvSpPr/>
              <p:nvPr/>
            </p:nvSpPr>
            <p:spPr>
              <a:xfrm>
                <a:off x="4825300" y="2065025"/>
                <a:ext cx="27625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1105" h="1768" extrusionOk="0">
                    <a:moveTo>
                      <a:pt x="217" y="0"/>
                    </a:moveTo>
                    <a:lnTo>
                      <a:pt x="1" y="224"/>
                    </a:lnTo>
                    <a:lnTo>
                      <a:pt x="657" y="880"/>
                    </a:lnTo>
                    <a:lnTo>
                      <a:pt x="1" y="1544"/>
                    </a:lnTo>
                    <a:lnTo>
                      <a:pt x="217" y="1767"/>
                    </a:lnTo>
                    <a:lnTo>
                      <a:pt x="1104" y="880"/>
                    </a:lnTo>
                    <a:lnTo>
                      <a:pt x="217" y="0"/>
                    </a:ln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42;p49">
                <a:extLst>
                  <a:ext uri="{FF2B5EF4-FFF2-40B4-BE49-F238E27FC236}">
                    <a16:creationId xmlns:a16="http://schemas.microsoft.com/office/drawing/2014/main" id="{94067A6E-C6A0-40BD-98B0-3F3DD0F137F6}"/>
                  </a:ext>
                </a:extLst>
              </p:cNvPr>
              <p:cNvSpPr/>
              <p:nvPr/>
            </p:nvSpPr>
            <p:spPr>
              <a:xfrm>
                <a:off x="4811425" y="2072950"/>
                <a:ext cx="19850" cy="28350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134" extrusionOk="0">
                    <a:moveTo>
                      <a:pt x="224" y="1"/>
                    </a:moveTo>
                    <a:lnTo>
                      <a:pt x="0" y="224"/>
                    </a:lnTo>
                    <a:lnTo>
                      <a:pt x="346" y="563"/>
                    </a:lnTo>
                    <a:lnTo>
                      <a:pt x="0" y="909"/>
                    </a:lnTo>
                    <a:lnTo>
                      <a:pt x="224" y="1133"/>
                    </a:lnTo>
                    <a:lnTo>
                      <a:pt x="794" y="563"/>
                    </a:lnTo>
                    <a:lnTo>
                      <a:pt x="224" y="1"/>
                    </a:ln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6" name="Google Shape;1840;p49">
              <a:extLst>
                <a:ext uri="{FF2B5EF4-FFF2-40B4-BE49-F238E27FC236}">
                  <a16:creationId xmlns:a16="http://schemas.microsoft.com/office/drawing/2014/main" id="{1908F268-ED92-4E2B-868E-BD1AA9CCC166}"/>
                </a:ext>
              </a:extLst>
            </p:cNvPr>
            <p:cNvGrpSpPr/>
            <p:nvPr/>
          </p:nvGrpSpPr>
          <p:grpSpPr>
            <a:xfrm>
              <a:off x="551985" y="4188499"/>
              <a:ext cx="58484" cy="62285"/>
              <a:chOff x="4811425" y="2065025"/>
              <a:chExt cx="41500" cy="44200"/>
            </a:xfrm>
          </p:grpSpPr>
          <p:sp>
            <p:nvSpPr>
              <p:cNvPr id="187" name="Google Shape;1841;p49">
                <a:extLst>
                  <a:ext uri="{FF2B5EF4-FFF2-40B4-BE49-F238E27FC236}">
                    <a16:creationId xmlns:a16="http://schemas.microsoft.com/office/drawing/2014/main" id="{34CFC0B3-31DC-4546-959D-2B063E16E4BB}"/>
                  </a:ext>
                </a:extLst>
              </p:cNvPr>
              <p:cNvSpPr/>
              <p:nvPr/>
            </p:nvSpPr>
            <p:spPr>
              <a:xfrm>
                <a:off x="4825300" y="2065025"/>
                <a:ext cx="27625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1105" h="1768" extrusionOk="0">
                    <a:moveTo>
                      <a:pt x="217" y="0"/>
                    </a:moveTo>
                    <a:lnTo>
                      <a:pt x="1" y="224"/>
                    </a:lnTo>
                    <a:lnTo>
                      <a:pt x="657" y="880"/>
                    </a:lnTo>
                    <a:lnTo>
                      <a:pt x="1" y="1544"/>
                    </a:lnTo>
                    <a:lnTo>
                      <a:pt x="217" y="1767"/>
                    </a:lnTo>
                    <a:lnTo>
                      <a:pt x="1104" y="880"/>
                    </a:lnTo>
                    <a:lnTo>
                      <a:pt x="217" y="0"/>
                    </a:ln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42;p49">
                <a:extLst>
                  <a:ext uri="{FF2B5EF4-FFF2-40B4-BE49-F238E27FC236}">
                    <a16:creationId xmlns:a16="http://schemas.microsoft.com/office/drawing/2014/main" id="{59CF8BA6-8582-4DFD-9A67-BBF621CD7C18}"/>
                  </a:ext>
                </a:extLst>
              </p:cNvPr>
              <p:cNvSpPr/>
              <p:nvPr/>
            </p:nvSpPr>
            <p:spPr>
              <a:xfrm>
                <a:off x="4811425" y="2072950"/>
                <a:ext cx="19850" cy="28350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134" extrusionOk="0">
                    <a:moveTo>
                      <a:pt x="224" y="1"/>
                    </a:moveTo>
                    <a:lnTo>
                      <a:pt x="0" y="224"/>
                    </a:lnTo>
                    <a:lnTo>
                      <a:pt x="346" y="563"/>
                    </a:lnTo>
                    <a:lnTo>
                      <a:pt x="0" y="909"/>
                    </a:lnTo>
                    <a:lnTo>
                      <a:pt x="224" y="1133"/>
                    </a:lnTo>
                    <a:lnTo>
                      <a:pt x="794" y="563"/>
                    </a:lnTo>
                    <a:lnTo>
                      <a:pt x="224" y="1"/>
                    </a:ln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9" name="Google Shape;1840;p49">
              <a:extLst>
                <a:ext uri="{FF2B5EF4-FFF2-40B4-BE49-F238E27FC236}">
                  <a16:creationId xmlns:a16="http://schemas.microsoft.com/office/drawing/2014/main" id="{FA667E46-6368-43CE-AE39-386B7D368D58}"/>
                </a:ext>
              </a:extLst>
            </p:cNvPr>
            <p:cNvGrpSpPr/>
            <p:nvPr/>
          </p:nvGrpSpPr>
          <p:grpSpPr>
            <a:xfrm>
              <a:off x="550496" y="4302540"/>
              <a:ext cx="58484" cy="62285"/>
              <a:chOff x="4811425" y="2065025"/>
              <a:chExt cx="41500" cy="44200"/>
            </a:xfrm>
          </p:grpSpPr>
          <p:sp>
            <p:nvSpPr>
              <p:cNvPr id="190" name="Google Shape;1841;p49">
                <a:extLst>
                  <a:ext uri="{FF2B5EF4-FFF2-40B4-BE49-F238E27FC236}">
                    <a16:creationId xmlns:a16="http://schemas.microsoft.com/office/drawing/2014/main" id="{5191C526-DBCB-4D51-A532-0138FE525C6A}"/>
                  </a:ext>
                </a:extLst>
              </p:cNvPr>
              <p:cNvSpPr/>
              <p:nvPr/>
            </p:nvSpPr>
            <p:spPr>
              <a:xfrm>
                <a:off x="4825300" y="2065025"/>
                <a:ext cx="27625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1105" h="1768" extrusionOk="0">
                    <a:moveTo>
                      <a:pt x="217" y="0"/>
                    </a:moveTo>
                    <a:lnTo>
                      <a:pt x="1" y="224"/>
                    </a:lnTo>
                    <a:lnTo>
                      <a:pt x="657" y="880"/>
                    </a:lnTo>
                    <a:lnTo>
                      <a:pt x="1" y="1544"/>
                    </a:lnTo>
                    <a:lnTo>
                      <a:pt x="217" y="1767"/>
                    </a:lnTo>
                    <a:lnTo>
                      <a:pt x="1104" y="880"/>
                    </a:lnTo>
                    <a:lnTo>
                      <a:pt x="217" y="0"/>
                    </a:ln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842;p49">
                <a:extLst>
                  <a:ext uri="{FF2B5EF4-FFF2-40B4-BE49-F238E27FC236}">
                    <a16:creationId xmlns:a16="http://schemas.microsoft.com/office/drawing/2014/main" id="{A7C0A225-27C8-421E-ACC7-C5D6F87B0860}"/>
                  </a:ext>
                </a:extLst>
              </p:cNvPr>
              <p:cNvSpPr/>
              <p:nvPr/>
            </p:nvSpPr>
            <p:spPr>
              <a:xfrm>
                <a:off x="4811425" y="2072950"/>
                <a:ext cx="19850" cy="28350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134" extrusionOk="0">
                    <a:moveTo>
                      <a:pt x="224" y="1"/>
                    </a:moveTo>
                    <a:lnTo>
                      <a:pt x="0" y="224"/>
                    </a:lnTo>
                    <a:lnTo>
                      <a:pt x="346" y="563"/>
                    </a:lnTo>
                    <a:lnTo>
                      <a:pt x="0" y="909"/>
                    </a:lnTo>
                    <a:lnTo>
                      <a:pt x="224" y="1133"/>
                    </a:lnTo>
                    <a:lnTo>
                      <a:pt x="794" y="563"/>
                    </a:lnTo>
                    <a:lnTo>
                      <a:pt x="224" y="1"/>
                    </a:ln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2" name="Google Shape;1840;p49">
              <a:extLst>
                <a:ext uri="{FF2B5EF4-FFF2-40B4-BE49-F238E27FC236}">
                  <a16:creationId xmlns:a16="http://schemas.microsoft.com/office/drawing/2014/main" id="{0B31F88E-500B-4E84-973C-DC53E64B0FF6}"/>
                </a:ext>
              </a:extLst>
            </p:cNvPr>
            <p:cNvGrpSpPr/>
            <p:nvPr/>
          </p:nvGrpSpPr>
          <p:grpSpPr>
            <a:xfrm>
              <a:off x="544321" y="4533600"/>
              <a:ext cx="58484" cy="62285"/>
              <a:chOff x="4811425" y="2065025"/>
              <a:chExt cx="41500" cy="44200"/>
            </a:xfrm>
          </p:grpSpPr>
          <p:sp>
            <p:nvSpPr>
              <p:cNvPr id="193" name="Google Shape;1841;p49">
                <a:extLst>
                  <a:ext uri="{FF2B5EF4-FFF2-40B4-BE49-F238E27FC236}">
                    <a16:creationId xmlns:a16="http://schemas.microsoft.com/office/drawing/2014/main" id="{70DEB800-EF69-4662-B1A8-CBE754F90303}"/>
                  </a:ext>
                </a:extLst>
              </p:cNvPr>
              <p:cNvSpPr/>
              <p:nvPr/>
            </p:nvSpPr>
            <p:spPr>
              <a:xfrm>
                <a:off x="4825300" y="2065025"/>
                <a:ext cx="27625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1105" h="1768" extrusionOk="0">
                    <a:moveTo>
                      <a:pt x="217" y="0"/>
                    </a:moveTo>
                    <a:lnTo>
                      <a:pt x="1" y="224"/>
                    </a:lnTo>
                    <a:lnTo>
                      <a:pt x="657" y="880"/>
                    </a:lnTo>
                    <a:lnTo>
                      <a:pt x="1" y="1544"/>
                    </a:lnTo>
                    <a:lnTo>
                      <a:pt x="217" y="1767"/>
                    </a:lnTo>
                    <a:lnTo>
                      <a:pt x="1104" y="880"/>
                    </a:lnTo>
                    <a:lnTo>
                      <a:pt x="217" y="0"/>
                    </a:ln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842;p49">
                <a:extLst>
                  <a:ext uri="{FF2B5EF4-FFF2-40B4-BE49-F238E27FC236}">
                    <a16:creationId xmlns:a16="http://schemas.microsoft.com/office/drawing/2014/main" id="{CB980101-05D0-4D29-A80E-68E1FB43E5FF}"/>
                  </a:ext>
                </a:extLst>
              </p:cNvPr>
              <p:cNvSpPr/>
              <p:nvPr/>
            </p:nvSpPr>
            <p:spPr>
              <a:xfrm>
                <a:off x="4811425" y="2072950"/>
                <a:ext cx="19850" cy="28350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134" extrusionOk="0">
                    <a:moveTo>
                      <a:pt x="224" y="1"/>
                    </a:moveTo>
                    <a:lnTo>
                      <a:pt x="0" y="224"/>
                    </a:lnTo>
                    <a:lnTo>
                      <a:pt x="346" y="563"/>
                    </a:lnTo>
                    <a:lnTo>
                      <a:pt x="0" y="909"/>
                    </a:lnTo>
                    <a:lnTo>
                      <a:pt x="224" y="1133"/>
                    </a:lnTo>
                    <a:lnTo>
                      <a:pt x="794" y="563"/>
                    </a:lnTo>
                    <a:lnTo>
                      <a:pt x="224" y="1"/>
                    </a:lnTo>
                    <a:close/>
                  </a:path>
                </a:pathLst>
              </a:custGeom>
              <a:solidFill>
                <a:srgbClr val="869FB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95" name="TextBox 194">
            <a:extLst>
              <a:ext uri="{FF2B5EF4-FFF2-40B4-BE49-F238E27FC236}">
                <a16:creationId xmlns:a16="http://schemas.microsoft.com/office/drawing/2014/main" id="{E031E090-2175-44D9-A936-9CEBFC98BAC2}"/>
              </a:ext>
            </a:extLst>
          </p:cNvPr>
          <p:cNvSpPr txBox="1"/>
          <p:nvPr/>
        </p:nvSpPr>
        <p:spPr>
          <a:xfrm>
            <a:off x="7498798" y="2364444"/>
            <a:ext cx="1414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0066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призовых места</a:t>
            </a:r>
            <a:endParaRPr lang="ru-RU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6" name="Google Shape;1880;p49">
            <a:extLst>
              <a:ext uri="{FF2B5EF4-FFF2-40B4-BE49-F238E27FC236}">
                <a16:creationId xmlns:a16="http://schemas.microsoft.com/office/drawing/2014/main" id="{1019D238-6436-48E2-A49C-9D9AA0D6FE30}"/>
              </a:ext>
            </a:extLst>
          </p:cNvPr>
          <p:cNvGrpSpPr/>
          <p:nvPr/>
        </p:nvGrpSpPr>
        <p:grpSpPr>
          <a:xfrm>
            <a:off x="7389224" y="2481233"/>
            <a:ext cx="136394" cy="143810"/>
            <a:chOff x="4854075" y="2527625"/>
            <a:chExt cx="56000" cy="59050"/>
          </a:xfrm>
        </p:grpSpPr>
        <p:sp>
          <p:nvSpPr>
            <p:cNvPr id="197" name="Google Shape;1881;p49">
              <a:extLst>
                <a:ext uri="{FF2B5EF4-FFF2-40B4-BE49-F238E27FC236}">
                  <a16:creationId xmlns:a16="http://schemas.microsoft.com/office/drawing/2014/main" id="{7A9CB498-E5FA-481A-B6B3-DCD817E64737}"/>
                </a:ext>
              </a:extLst>
            </p:cNvPr>
            <p:cNvSpPr/>
            <p:nvPr/>
          </p:nvSpPr>
          <p:spPr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66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882;p49">
              <a:extLst>
                <a:ext uri="{FF2B5EF4-FFF2-40B4-BE49-F238E27FC236}">
                  <a16:creationId xmlns:a16="http://schemas.microsoft.com/office/drawing/2014/main" id="{D54EC9B3-15BE-45CB-918D-D2E7E6D88C06}"/>
                </a:ext>
              </a:extLst>
            </p:cNvPr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662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" name="Google Shape;1877;p49">
            <a:extLst>
              <a:ext uri="{FF2B5EF4-FFF2-40B4-BE49-F238E27FC236}">
                <a16:creationId xmlns:a16="http://schemas.microsoft.com/office/drawing/2014/main" id="{C157DF15-586C-4F07-ADD5-59CA45A30AE9}"/>
              </a:ext>
            </a:extLst>
          </p:cNvPr>
          <p:cNvGrpSpPr/>
          <p:nvPr/>
        </p:nvGrpSpPr>
        <p:grpSpPr>
          <a:xfrm rot="5400000">
            <a:off x="3817968" y="4074518"/>
            <a:ext cx="107376" cy="409241"/>
            <a:chOff x="4960900" y="2433225"/>
            <a:chExt cx="48525" cy="60050"/>
          </a:xfrm>
        </p:grpSpPr>
        <p:sp>
          <p:nvSpPr>
            <p:cNvPr id="200" name="Google Shape;1878;p49">
              <a:extLst>
                <a:ext uri="{FF2B5EF4-FFF2-40B4-BE49-F238E27FC236}">
                  <a16:creationId xmlns:a16="http://schemas.microsoft.com/office/drawing/2014/main" id="{A4AC844F-5C0F-4FD0-A681-C8FEB525295A}"/>
                </a:ext>
              </a:extLst>
            </p:cNvPr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solidFill>
              <a:srgbClr val="869FB2"/>
            </a:solidFill>
            <a:ln>
              <a:solidFill>
                <a:srgbClr val="003493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2060"/>
                </a:solidFill>
              </a:endParaRPr>
            </a:p>
          </p:txBody>
        </p:sp>
        <p:sp>
          <p:nvSpPr>
            <p:cNvPr id="201" name="Google Shape;1879;p49">
              <a:extLst>
                <a:ext uri="{FF2B5EF4-FFF2-40B4-BE49-F238E27FC236}">
                  <a16:creationId xmlns:a16="http://schemas.microsoft.com/office/drawing/2014/main" id="{E4121156-7B2B-432B-BF6F-0C5515E96DD3}"/>
                </a:ext>
              </a:extLst>
            </p:cNvPr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869FB2"/>
            </a:solidFill>
            <a:ln>
              <a:solidFill>
                <a:srgbClr val="003493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2060"/>
                </a:solidFill>
              </a:endParaRPr>
            </a:p>
          </p:txBody>
        </p:sp>
      </p:grpSp>
      <p:pic>
        <p:nvPicPr>
          <p:cNvPr id="203" name="Рисунок 202">
            <a:extLst>
              <a:ext uri="{FF2B5EF4-FFF2-40B4-BE49-F238E27FC236}">
                <a16:creationId xmlns:a16="http://schemas.microsoft.com/office/drawing/2014/main" id="{85F8A6E8-326A-4895-8FF6-8A8491B11FC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004" y="3915049"/>
            <a:ext cx="377971" cy="251980"/>
          </a:xfrm>
          <a:prstGeom prst="rect">
            <a:avLst/>
          </a:prstGeom>
          <a:noFill/>
          <a:ln w="3175">
            <a:solidFill>
              <a:schemeClr val="accent3">
                <a:lumMod val="50000"/>
              </a:schemeClr>
            </a:solidFill>
          </a:ln>
        </p:spPr>
      </p:pic>
      <p:pic>
        <p:nvPicPr>
          <p:cNvPr id="204" name="Рисунок 203">
            <a:extLst>
              <a:ext uri="{FF2B5EF4-FFF2-40B4-BE49-F238E27FC236}">
                <a16:creationId xmlns:a16="http://schemas.microsoft.com/office/drawing/2014/main" id="{9D116E59-DE60-4EB5-900A-84ED9C8F5C23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978" y="3298689"/>
            <a:ext cx="540591" cy="255279"/>
          </a:xfrm>
          <a:prstGeom prst="rect">
            <a:avLst/>
          </a:prstGeom>
          <a:noFill/>
          <a:ln w="3175">
            <a:solidFill>
              <a:schemeClr val="accent3">
                <a:lumMod val="50000"/>
              </a:schemeClr>
            </a:solidFill>
          </a:ln>
        </p:spPr>
      </p:pic>
      <p:pic>
        <p:nvPicPr>
          <p:cNvPr id="205" name="Рисунок 204">
            <a:extLst>
              <a:ext uri="{FF2B5EF4-FFF2-40B4-BE49-F238E27FC236}">
                <a16:creationId xmlns:a16="http://schemas.microsoft.com/office/drawing/2014/main" id="{A0D65B1F-F47C-44EB-BB51-D36BD1A3E477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092" y="3575338"/>
            <a:ext cx="565313" cy="189271"/>
          </a:xfrm>
          <a:prstGeom prst="rect">
            <a:avLst/>
          </a:prstGeom>
          <a:noFill/>
          <a:ln w="3175">
            <a:solidFill>
              <a:schemeClr val="accent3">
                <a:lumMod val="50000"/>
              </a:schemeClr>
            </a:solidFill>
          </a:ln>
        </p:spPr>
      </p:pic>
      <p:pic>
        <p:nvPicPr>
          <p:cNvPr id="206" name="Рисунок 205" descr="Picture background">
            <a:extLst>
              <a:ext uri="{FF2B5EF4-FFF2-40B4-BE49-F238E27FC236}">
                <a16:creationId xmlns:a16="http://schemas.microsoft.com/office/drawing/2014/main" id="{453DB2DB-48E4-4E76-83AE-F473F17D5182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715" y="3294347"/>
            <a:ext cx="453874" cy="255277"/>
          </a:xfrm>
          <a:prstGeom prst="rect">
            <a:avLst/>
          </a:prstGeom>
          <a:noFill/>
          <a:ln w="3175">
            <a:solidFill>
              <a:schemeClr val="accent3">
                <a:lumMod val="50000"/>
              </a:schemeClr>
            </a:solidFill>
          </a:ln>
        </p:spPr>
      </p:pic>
      <p:pic>
        <p:nvPicPr>
          <p:cNvPr id="207" name="Рисунок 206">
            <a:extLst>
              <a:ext uri="{FF2B5EF4-FFF2-40B4-BE49-F238E27FC236}">
                <a16:creationId xmlns:a16="http://schemas.microsoft.com/office/drawing/2014/main" id="{AE441713-34A2-48EB-9089-31BDD00FC76C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053" y="3574339"/>
            <a:ext cx="641157" cy="185598"/>
          </a:xfrm>
          <a:prstGeom prst="rect">
            <a:avLst/>
          </a:prstGeom>
          <a:noFill/>
          <a:ln w="3175">
            <a:solidFill>
              <a:schemeClr val="accent3">
                <a:lumMod val="50000"/>
              </a:schemeClr>
            </a:solidFill>
          </a:ln>
        </p:spPr>
      </p:pic>
      <p:pic>
        <p:nvPicPr>
          <p:cNvPr id="208" name="Рисунок 207">
            <a:extLst>
              <a:ext uri="{FF2B5EF4-FFF2-40B4-BE49-F238E27FC236}">
                <a16:creationId xmlns:a16="http://schemas.microsoft.com/office/drawing/2014/main" id="{C940A469-5939-4158-92BD-AC0676413641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461" y="3782878"/>
            <a:ext cx="506371" cy="236466"/>
          </a:xfrm>
          <a:prstGeom prst="rect">
            <a:avLst/>
          </a:prstGeom>
          <a:noFill/>
          <a:ln w="3175">
            <a:solidFill>
              <a:schemeClr val="accent3">
                <a:lumMod val="50000"/>
              </a:schemeClr>
            </a:solidFill>
          </a:ln>
        </p:spPr>
      </p:pic>
      <p:pic>
        <p:nvPicPr>
          <p:cNvPr id="209" name="Рисунок 208">
            <a:extLst>
              <a:ext uri="{FF2B5EF4-FFF2-40B4-BE49-F238E27FC236}">
                <a16:creationId xmlns:a16="http://schemas.microsoft.com/office/drawing/2014/main" id="{CB6850B5-85F4-49EC-BC85-25E07E6CA3B9}"/>
              </a:ext>
            </a:extLst>
          </p:cNvPr>
          <p:cNvPicPr/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2" b="19687"/>
          <a:stretch/>
        </p:blipFill>
        <p:spPr bwMode="auto">
          <a:xfrm>
            <a:off x="8610000" y="3299113"/>
            <a:ext cx="379023" cy="232152"/>
          </a:xfrm>
          <a:prstGeom prst="rect">
            <a:avLst/>
          </a:prstGeom>
          <a:noFill/>
          <a:ln w="3175">
            <a:solidFill>
              <a:schemeClr val="accent3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0" name="Рисунок 209" descr="Picture background">
            <a:extLst>
              <a:ext uri="{FF2B5EF4-FFF2-40B4-BE49-F238E27FC236}">
                <a16:creationId xmlns:a16="http://schemas.microsoft.com/office/drawing/2014/main" id="{A3A4023D-F8C3-4687-9ADA-E7B8F7ABC43C}"/>
              </a:ext>
            </a:extLst>
          </p:cNvPr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9" r="23807"/>
          <a:stretch/>
        </p:blipFill>
        <p:spPr bwMode="auto">
          <a:xfrm>
            <a:off x="8610000" y="3543535"/>
            <a:ext cx="367350" cy="349194"/>
          </a:xfrm>
          <a:prstGeom prst="rect">
            <a:avLst/>
          </a:prstGeom>
          <a:noFill/>
          <a:ln w="3175">
            <a:solidFill>
              <a:schemeClr val="accent3">
                <a:lumMod val="50000"/>
              </a:schemeClr>
            </a:solidFill>
          </a:ln>
        </p:spPr>
      </p:pic>
      <p:pic>
        <p:nvPicPr>
          <p:cNvPr id="211" name="Рисунок 210" descr="Picture background">
            <a:extLst>
              <a:ext uri="{FF2B5EF4-FFF2-40B4-BE49-F238E27FC236}">
                <a16:creationId xmlns:a16="http://schemas.microsoft.com/office/drawing/2014/main" id="{ABD309AE-8279-4F61-9D2A-EA2CA7CAFD58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002" y="3780268"/>
            <a:ext cx="379291" cy="238110"/>
          </a:xfrm>
          <a:prstGeom prst="rect">
            <a:avLst/>
          </a:prstGeom>
          <a:noFill/>
          <a:ln w="3175">
            <a:solidFill>
              <a:schemeClr val="accent3">
                <a:lumMod val="50000"/>
              </a:schemeClr>
            </a:solidFill>
          </a:ln>
        </p:spPr>
      </p:pic>
      <p:sp>
        <p:nvSpPr>
          <p:cNvPr id="158" name="TextBox 157">
            <a:extLst>
              <a:ext uri="{FF2B5EF4-FFF2-40B4-BE49-F238E27FC236}">
                <a16:creationId xmlns:a16="http://schemas.microsoft.com/office/drawing/2014/main" id="{857A37AE-8A24-424A-82E8-3B1A4A8935E1}"/>
              </a:ext>
            </a:extLst>
          </p:cNvPr>
          <p:cNvSpPr txBox="1"/>
          <p:nvPr/>
        </p:nvSpPr>
        <p:spPr>
          <a:xfrm>
            <a:off x="6586170" y="4597138"/>
            <a:ext cx="12243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 </a:t>
            </a:r>
            <a:r>
              <a:rPr lang="ru-RU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 г.</a:t>
            </a:r>
          </a:p>
        </p:txBody>
      </p:sp>
      <p:grpSp>
        <p:nvGrpSpPr>
          <p:cNvPr id="51" name="Google Shape;1843;p49">
            <a:extLst>
              <a:ext uri="{FF2B5EF4-FFF2-40B4-BE49-F238E27FC236}">
                <a16:creationId xmlns:a16="http://schemas.microsoft.com/office/drawing/2014/main" id="{B15E1903-36FC-4EF2-80A2-13BE1964BBBF}"/>
              </a:ext>
            </a:extLst>
          </p:cNvPr>
          <p:cNvGrpSpPr/>
          <p:nvPr/>
        </p:nvGrpSpPr>
        <p:grpSpPr>
          <a:xfrm>
            <a:off x="1010012" y="2430569"/>
            <a:ext cx="120867" cy="107218"/>
            <a:chOff x="4929875" y="2065025"/>
            <a:chExt cx="49625" cy="44025"/>
          </a:xfrm>
        </p:grpSpPr>
        <p:sp>
          <p:nvSpPr>
            <p:cNvPr id="52" name="Google Shape;1844;p49">
              <a:extLst>
                <a:ext uri="{FF2B5EF4-FFF2-40B4-BE49-F238E27FC236}">
                  <a16:creationId xmlns:a16="http://schemas.microsoft.com/office/drawing/2014/main" id="{FE99E6E9-FECD-4800-B44A-ACDDF5D6D6E8}"/>
                </a:ext>
              </a:extLst>
            </p:cNvPr>
            <p:cNvSpPr/>
            <p:nvPr/>
          </p:nvSpPr>
          <p:spPr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845;p49">
              <a:extLst>
                <a:ext uri="{FF2B5EF4-FFF2-40B4-BE49-F238E27FC236}">
                  <a16:creationId xmlns:a16="http://schemas.microsoft.com/office/drawing/2014/main" id="{777880F2-AF4D-4BDF-9FAD-E0B90CCB7811}"/>
                </a:ext>
              </a:extLst>
            </p:cNvPr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E41EB0BA-6012-4AA9-9249-BDD5C1EA7152}"/>
              </a:ext>
            </a:extLst>
          </p:cNvPr>
          <p:cNvCxnSpPr>
            <a:cxnSpLocks/>
          </p:cNvCxnSpPr>
          <p:nvPr/>
        </p:nvCxnSpPr>
        <p:spPr>
          <a:xfrm flipH="1">
            <a:off x="476872" y="2764729"/>
            <a:ext cx="511697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Google Shape;10787;p57">
            <a:extLst>
              <a:ext uri="{FF2B5EF4-FFF2-40B4-BE49-F238E27FC236}">
                <a16:creationId xmlns:a16="http://schemas.microsoft.com/office/drawing/2014/main" id="{1F562BCA-FBE4-4E32-A513-621DD8D2219C}"/>
              </a:ext>
            </a:extLst>
          </p:cNvPr>
          <p:cNvSpPr/>
          <p:nvPr/>
        </p:nvSpPr>
        <p:spPr>
          <a:xfrm>
            <a:off x="576457" y="2831821"/>
            <a:ext cx="347524" cy="289917"/>
          </a:xfrm>
          <a:custGeom>
            <a:avLst/>
            <a:gdLst/>
            <a:ahLst/>
            <a:cxnLst/>
            <a:rect l="l" t="t" r="r" b="b"/>
            <a:pathLst>
              <a:path w="10919" h="9109" extrusionOk="0">
                <a:moveTo>
                  <a:pt x="2917" y="310"/>
                </a:moveTo>
                <a:cubicBezTo>
                  <a:pt x="3119" y="310"/>
                  <a:pt x="3286" y="476"/>
                  <a:pt x="3286" y="679"/>
                </a:cubicBezTo>
                <a:lnTo>
                  <a:pt x="3286" y="1036"/>
                </a:lnTo>
                <a:cubicBezTo>
                  <a:pt x="3250" y="1322"/>
                  <a:pt x="3012" y="1560"/>
                  <a:pt x="2715" y="1560"/>
                </a:cubicBezTo>
                <a:cubicBezTo>
                  <a:pt x="2417" y="1560"/>
                  <a:pt x="2179" y="1322"/>
                  <a:pt x="2179" y="1024"/>
                </a:cubicBezTo>
                <a:lnTo>
                  <a:pt x="2179" y="679"/>
                </a:lnTo>
                <a:cubicBezTo>
                  <a:pt x="2179" y="476"/>
                  <a:pt x="2346" y="310"/>
                  <a:pt x="2560" y="310"/>
                </a:cubicBezTo>
                <a:close/>
                <a:moveTo>
                  <a:pt x="5715" y="310"/>
                </a:moveTo>
                <a:cubicBezTo>
                  <a:pt x="5917" y="310"/>
                  <a:pt x="6084" y="476"/>
                  <a:pt x="6084" y="679"/>
                </a:cubicBezTo>
                <a:lnTo>
                  <a:pt x="6084" y="1036"/>
                </a:lnTo>
                <a:cubicBezTo>
                  <a:pt x="6048" y="1322"/>
                  <a:pt x="5810" y="1560"/>
                  <a:pt x="5513" y="1560"/>
                </a:cubicBezTo>
                <a:cubicBezTo>
                  <a:pt x="5215" y="1560"/>
                  <a:pt x="4977" y="1322"/>
                  <a:pt x="4977" y="1024"/>
                </a:cubicBezTo>
                <a:lnTo>
                  <a:pt x="4977" y="679"/>
                </a:lnTo>
                <a:cubicBezTo>
                  <a:pt x="4977" y="476"/>
                  <a:pt x="5144" y="310"/>
                  <a:pt x="5358" y="310"/>
                </a:cubicBezTo>
                <a:close/>
                <a:moveTo>
                  <a:pt x="8513" y="310"/>
                </a:moveTo>
                <a:cubicBezTo>
                  <a:pt x="8715" y="310"/>
                  <a:pt x="8882" y="476"/>
                  <a:pt x="8882" y="679"/>
                </a:cubicBezTo>
                <a:lnTo>
                  <a:pt x="8882" y="1036"/>
                </a:lnTo>
                <a:cubicBezTo>
                  <a:pt x="8846" y="1322"/>
                  <a:pt x="8608" y="1560"/>
                  <a:pt x="8311" y="1560"/>
                </a:cubicBezTo>
                <a:cubicBezTo>
                  <a:pt x="8013" y="1560"/>
                  <a:pt x="7775" y="1322"/>
                  <a:pt x="7775" y="1024"/>
                </a:cubicBezTo>
                <a:lnTo>
                  <a:pt x="7775" y="679"/>
                </a:lnTo>
                <a:cubicBezTo>
                  <a:pt x="7775" y="476"/>
                  <a:pt x="7941" y="310"/>
                  <a:pt x="8156" y="310"/>
                </a:cubicBezTo>
                <a:close/>
                <a:moveTo>
                  <a:pt x="2893" y="1881"/>
                </a:moveTo>
                <a:lnTo>
                  <a:pt x="2893" y="1977"/>
                </a:lnTo>
                <a:cubicBezTo>
                  <a:pt x="2893" y="2036"/>
                  <a:pt x="2905" y="2096"/>
                  <a:pt x="2941" y="2143"/>
                </a:cubicBezTo>
                <a:lnTo>
                  <a:pt x="2715" y="2358"/>
                </a:lnTo>
                <a:lnTo>
                  <a:pt x="2691" y="2358"/>
                </a:lnTo>
                <a:lnTo>
                  <a:pt x="2465" y="2143"/>
                </a:lnTo>
                <a:cubicBezTo>
                  <a:pt x="2500" y="2096"/>
                  <a:pt x="2512" y="2036"/>
                  <a:pt x="2512" y="1977"/>
                </a:cubicBezTo>
                <a:lnTo>
                  <a:pt x="2512" y="1881"/>
                </a:lnTo>
                <a:close/>
                <a:moveTo>
                  <a:pt x="5715" y="1881"/>
                </a:moveTo>
                <a:lnTo>
                  <a:pt x="5715" y="1977"/>
                </a:lnTo>
                <a:cubicBezTo>
                  <a:pt x="5715" y="2036"/>
                  <a:pt x="5727" y="2096"/>
                  <a:pt x="5751" y="2143"/>
                </a:cubicBezTo>
                <a:lnTo>
                  <a:pt x="5536" y="2358"/>
                </a:lnTo>
                <a:lnTo>
                  <a:pt x="5501" y="2358"/>
                </a:lnTo>
                <a:lnTo>
                  <a:pt x="5274" y="2143"/>
                </a:lnTo>
                <a:cubicBezTo>
                  <a:pt x="5310" y="2096"/>
                  <a:pt x="5322" y="2036"/>
                  <a:pt x="5322" y="1977"/>
                </a:cubicBezTo>
                <a:lnTo>
                  <a:pt x="5322" y="1881"/>
                </a:lnTo>
                <a:close/>
                <a:moveTo>
                  <a:pt x="8501" y="1881"/>
                </a:moveTo>
                <a:lnTo>
                  <a:pt x="8501" y="1977"/>
                </a:lnTo>
                <a:cubicBezTo>
                  <a:pt x="8501" y="2036"/>
                  <a:pt x="8525" y="2096"/>
                  <a:pt x="8549" y="2143"/>
                </a:cubicBezTo>
                <a:lnTo>
                  <a:pt x="8334" y="2358"/>
                </a:lnTo>
                <a:lnTo>
                  <a:pt x="8299" y="2358"/>
                </a:lnTo>
                <a:lnTo>
                  <a:pt x="8072" y="2143"/>
                </a:lnTo>
                <a:cubicBezTo>
                  <a:pt x="8108" y="2096"/>
                  <a:pt x="8120" y="2036"/>
                  <a:pt x="8120" y="1977"/>
                </a:cubicBezTo>
                <a:lnTo>
                  <a:pt x="8120" y="1881"/>
                </a:lnTo>
                <a:close/>
                <a:moveTo>
                  <a:pt x="9906" y="3286"/>
                </a:moveTo>
                <a:cubicBezTo>
                  <a:pt x="10120" y="3286"/>
                  <a:pt x="10275" y="3453"/>
                  <a:pt x="10275" y="3655"/>
                </a:cubicBezTo>
                <a:lnTo>
                  <a:pt x="10275" y="4012"/>
                </a:lnTo>
                <a:cubicBezTo>
                  <a:pt x="10263" y="4298"/>
                  <a:pt x="10013" y="4536"/>
                  <a:pt x="9716" y="4536"/>
                </a:cubicBezTo>
                <a:cubicBezTo>
                  <a:pt x="9418" y="4536"/>
                  <a:pt x="9180" y="4298"/>
                  <a:pt x="9180" y="4001"/>
                </a:cubicBezTo>
                <a:lnTo>
                  <a:pt x="9180" y="3655"/>
                </a:lnTo>
                <a:cubicBezTo>
                  <a:pt x="9180" y="3453"/>
                  <a:pt x="9346" y="3286"/>
                  <a:pt x="9549" y="3286"/>
                </a:cubicBezTo>
                <a:close/>
                <a:moveTo>
                  <a:pt x="1512" y="3286"/>
                </a:moveTo>
                <a:cubicBezTo>
                  <a:pt x="1691" y="3286"/>
                  <a:pt x="1857" y="3453"/>
                  <a:pt x="1857" y="3655"/>
                </a:cubicBezTo>
                <a:lnTo>
                  <a:pt x="1857" y="4012"/>
                </a:lnTo>
                <a:cubicBezTo>
                  <a:pt x="1857" y="4310"/>
                  <a:pt x="1619" y="4548"/>
                  <a:pt x="1322" y="4548"/>
                </a:cubicBezTo>
                <a:cubicBezTo>
                  <a:pt x="1024" y="4548"/>
                  <a:pt x="786" y="4310"/>
                  <a:pt x="786" y="4012"/>
                </a:cubicBezTo>
                <a:lnTo>
                  <a:pt x="786" y="3655"/>
                </a:lnTo>
                <a:cubicBezTo>
                  <a:pt x="786" y="3453"/>
                  <a:pt x="953" y="3286"/>
                  <a:pt x="1155" y="3286"/>
                </a:cubicBezTo>
                <a:close/>
                <a:moveTo>
                  <a:pt x="4310" y="3286"/>
                </a:moveTo>
                <a:cubicBezTo>
                  <a:pt x="4489" y="3286"/>
                  <a:pt x="4655" y="3453"/>
                  <a:pt x="4655" y="3655"/>
                </a:cubicBezTo>
                <a:lnTo>
                  <a:pt x="4655" y="4012"/>
                </a:lnTo>
                <a:cubicBezTo>
                  <a:pt x="4655" y="4310"/>
                  <a:pt x="4417" y="4548"/>
                  <a:pt x="4120" y="4548"/>
                </a:cubicBezTo>
                <a:cubicBezTo>
                  <a:pt x="3822" y="4548"/>
                  <a:pt x="3584" y="4310"/>
                  <a:pt x="3584" y="4012"/>
                </a:cubicBezTo>
                <a:lnTo>
                  <a:pt x="3584" y="3655"/>
                </a:lnTo>
                <a:cubicBezTo>
                  <a:pt x="3584" y="3453"/>
                  <a:pt x="3750" y="3286"/>
                  <a:pt x="3953" y="3286"/>
                </a:cubicBezTo>
                <a:close/>
                <a:moveTo>
                  <a:pt x="7108" y="3286"/>
                </a:moveTo>
                <a:cubicBezTo>
                  <a:pt x="7287" y="3286"/>
                  <a:pt x="7453" y="3453"/>
                  <a:pt x="7453" y="3655"/>
                </a:cubicBezTo>
                <a:lnTo>
                  <a:pt x="7453" y="4012"/>
                </a:lnTo>
                <a:cubicBezTo>
                  <a:pt x="7453" y="4310"/>
                  <a:pt x="7215" y="4548"/>
                  <a:pt x="6918" y="4548"/>
                </a:cubicBezTo>
                <a:cubicBezTo>
                  <a:pt x="6620" y="4548"/>
                  <a:pt x="6382" y="4310"/>
                  <a:pt x="6382" y="4012"/>
                </a:cubicBezTo>
                <a:lnTo>
                  <a:pt x="6382" y="3655"/>
                </a:lnTo>
                <a:cubicBezTo>
                  <a:pt x="6382" y="3453"/>
                  <a:pt x="6548" y="3286"/>
                  <a:pt x="6751" y="3286"/>
                </a:cubicBezTo>
                <a:close/>
                <a:moveTo>
                  <a:pt x="1500" y="4858"/>
                </a:moveTo>
                <a:lnTo>
                  <a:pt x="1500" y="4953"/>
                </a:lnTo>
                <a:cubicBezTo>
                  <a:pt x="1500" y="5013"/>
                  <a:pt x="1512" y="5072"/>
                  <a:pt x="1548" y="5120"/>
                </a:cubicBezTo>
                <a:lnTo>
                  <a:pt x="1322" y="5334"/>
                </a:lnTo>
                <a:lnTo>
                  <a:pt x="1286" y="5334"/>
                </a:lnTo>
                <a:lnTo>
                  <a:pt x="1072" y="5120"/>
                </a:lnTo>
                <a:cubicBezTo>
                  <a:pt x="1095" y="5072"/>
                  <a:pt x="1107" y="5013"/>
                  <a:pt x="1107" y="4953"/>
                </a:cubicBezTo>
                <a:lnTo>
                  <a:pt x="1107" y="4858"/>
                </a:lnTo>
                <a:close/>
                <a:moveTo>
                  <a:pt x="4298" y="4858"/>
                </a:moveTo>
                <a:lnTo>
                  <a:pt x="4298" y="4953"/>
                </a:lnTo>
                <a:cubicBezTo>
                  <a:pt x="4298" y="5013"/>
                  <a:pt x="4310" y="5072"/>
                  <a:pt x="4334" y="5120"/>
                </a:cubicBezTo>
                <a:lnTo>
                  <a:pt x="4120" y="5334"/>
                </a:lnTo>
                <a:lnTo>
                  <a:pt x="4084" y="5334"/>
                </a:lnTo>
                <a:lnTo>
                  <a:pt x="3870" y="5120"/>
                </a:lnTo>
                <a:cubicBezTo>
                  <a:pt x="3893" y="5072"/>
                  <a:pt x="3905" y="5013"/>
                  <a:pt x="3905" y="4953"/>
                </a:cubicBezTo>
                <a:lnTo>
                  <a:pt x="3905" y="4858"/>
                </a:lnTo>
                <a:close/>
                <a:moveTo>
                  <a:pt x="7108" y="4858"/>
                </a:moveTo>
                <a:lnTo>
                  <a:pt x="7108" y="4953"/>
                </a:lnTo>
                <a:cubicBezTo>
                  <a:pt x="7108" y="5013"/>
                  <a:pt x="7120" y="5072"/>
                  <a:pt x="7156" y="5120"/>
                </a:cubicBezTo>
                <a:lnTo>
                  <a:pt x="6929" y="5334"/>
                </a:lnTo>
                <a:lnTo>
                  <a:pt x="6906" y="5334"/>
                </a:lnTo>
                <a:lnTo>
                  <a:pt x="6679" y="5120"/>
                </a:lnTo>
                <a:cubicBezTo>
                  <a:pt x="6703" y="5072"/>
                  <a:pt x="6715" y="5013"/>
                  <a:pt x="6715" y="4953"/>
                </a:cubicBezTo>
                <a:lnTo>
                  <a:pt x="6715" y="4858"/>
                </a:lnTo>
                <a:close/>
                <a:moveTo>
                  <a:pt x="9906" y="4858"/>
                </a:moveTo>
                <a:lnTo>
                  <a:pt x="9906" y="4953"/>
                </a:lnTo>
                <a:cubicBezTo>
                  <a:pt x="9906" y="5013"/>
                  <a:pt x="9918" y="5072"/>
                  <a:pt x="9954" y="5120"/>
                </a:cubicBezTo>
                <a:lnTo>
                  <a:pt x="9727" y="5334"/>
                </a:lnTo>
                <a:lnTo>
                  <a:pt x="9704" y="5334"/>
                </a:lnTo>
                <a:lnTo>
                  <a:pt x="9477" y="5120"/>
                </a:lnTo>
                <a:cubicBezTo>
                  <a:pt x="9501" y="5072"/>
                  <a:pt x="9525" y="5013"/>
                  <a:pt x="9525" y="4953"/>
                </a:cubicBezTo>
                <a:lnTo>
                  <a:pt x="9525" y="4858"/>
                </a:lnTo>
                <a:close/>
                <a:moveTo>
                  <a:pt x="2453" y="0"/>
                </a:moveTo>
                <a:cubicBezTo>
                  <a:pt x="2084" y="0"/>
                  <a:pt x="1762" y="310"/>
                  <a:pt x="1762" y="679"/>
                </a:cubicBezTo>
                <a:lnTo>
                  <a:pt x="1762" y="1036"/>
                </a:lnTo>
                <a:cubicBezTo>
                  <a:pt x="1762" y="1322"/>
                  <a:pt x="1905" y="1572"/>
                  <a:pt x="2119" y="1726"/>
                </a:cubicBezTo>
                <a:lnTo>
                  <a:pt x="2119" y="1977"/>
                </a:lnTo>
                <a:cubicBezTo>
                  <a:pt x="2119" y="1977"/>
                  <a:pt x="2119" y="1988"/>
                  <a:pt x="2107" y="1988"/>
                </a:cubicBezTo>
                <a:lnTo>
                  <a:pt x="1691" y="2203"/>
                </a:lnTo>
                <a:cubicBezTo>
                  <a:pt x="1512" y="2286"/>
                  <a:pt x="1405" y="2465"/>
                  <a:pt x="1405" y="2655"/>
                </a:cubicBezTo>
                <a:lnTo>
                  <a:pt x="1405" y="2989"/>
                </a:lnTo>
                <a:lnTo>
                  <a:pt x="1036" y="2989"/>
                </a:lnTo>
                <a:cubicBezTo>
                  <a:pt x="667" y="2989"/>
                  <a:pt x="357" y="3298"/>
                  <a:pt x="357" y="3667"/>
                </a:cubicBezTo>
                <a:lnTo>
                  <a:pt x="357" y="4024"/>
                </a:lnTo>
                <a:cubicBezTo>
                  <a:pt x="357" y="4310"/>
                  <a:pt x="488" y="4560"/>
                  <a:pt x="714" y="4715"/>
                </a:cubicBezTo>
                <a:lnTo>
                  <a:pt x="714" y="4965"/>
                </a:lnTo>
                <a:cubicBezTo>
                  <a:pt x="714" y="4965"/>
                  <a:pt x="714" y="4977"/>
                  <a:pt x="691" y="4977"/>
                </a:cubicBezTo>
                <a:lnTo>
                  <a:pt x="274" y="5191"/>
                </a:lnTo>
                <a:cubicBezTo>
                  <a:pt x="95" y="5275"/>
                  <a:pt x="0" y="5453"/>
                  <a:pt x="0" y="5656"/>
                </a:cubicBezTo>
                <a:lnTo>
                  <a:pt x="0" y="7382"/>
                </a:lnTo>
                <a:cubicBezTo>
                  <a:pt x="0" y="7513"/>
                  <a:pt x="36" y="7644"/>
                  <a:pt x="119" y="7751"/>
                </a:cubicBezTo>
                <a:lnTo>
                  <a:pt x="298" y="8013"/>
                </a:lnTo>
                <a:cubicBezTo>
                  <a:pt x="333" y="8073"/>
                  <a:pt x="357" y="8156"/>
                  <a:pt x="357" y="8227"/>
                </a:cubicBezTo>
                <a:lnTo>
                  <a:pt x="357" y="8942"/>
                </a:lnTo>
                <a:cubicBezTo>
                  <a:pt x="357" y="9025"/>
                  <a:pt x="429" y="9108"/>
                  <a:pt x="512" y="9108"/>
                </a:cubicBezTo>
                <a:cubicBezTo>
                  <a:pt x="607" y="9108"/>
                  <a:pt x="679" y="9025"/>
                  <a:pt x="679" y="8942"/>
                </a:cubicBezTo>
                <a:lnTo>
                  <a:pt x="679" y="8227"/>
                </a:lnTo>
                <a:cubicBezTo>
                  <a:pt x="679" y="8096"/>
                  <a:pt x="631" y="7953"/>
                  <a:pt x="560" y="7858"/>
                </a:cubicBezTo>
                <a:lnTo>
                  <a:pt x="381" y="7584"/>
                </a:lnTo>
                <a:cubicBezTo>
                  <a:pt x="333" y="7525"/>
                  <a:pt x="321" y="7453"/>
                  <a:pt x="321" y="7382"/>
                </a:cubicBezTo>
                <a:lnTo>
                  <a:pt x="321" y="5656"/>
                </a:lnTo>
                <a:cubicBezTo>
                  <a:pt x="321" y="5572"/>
                  <a:pt x="369" y="5513"/>
                  <a:pt x="429" y="5477"/>
                </a:cubicBezTo>
                <a:lnTo>
                  <a:pt x="714" y="5322"/>
                </a:lnTo>
                <a:lnTo>
                  <a:pt x="976" y="5596"/>
                </a:lnTo>
                <a:cubicBezTo>
                  <a:pt x="1036" y="5656"/>
                  <a:pt x="1131" y="5691"/>
                  <a:pt x="1214" y="5691"/>
                </a:cubicBezTo>
                <a:cubicBezTo>
                  <a:pt x="1310" y="5691"/>
                  <a:pt x="1381" y="5667"/>
                  <a:pt x="1453" y="5596"/>
                </a:cubicBezTo>
                <a:lnTo>
                  <a:pt x="1726" y="5322"/>
                </a:lnTo>
                <a:lnTo>
                  <a:pt x="2000" y="5477"/>
                </a:lnTo>
                <a:cubicBezTo>
                  <a:pt x="2060" y="5501"/>
                  <a:pt x="2107" y="5572"/>
                  <a:pt x="2107" y="5656"/>
                </a:cubicBezTo>
                <a:lnTo>
                  <a:pt x="2107" y="7382"/>
                </a:lnTo>
                <a:cubicBezTo>
                  <a:pt x="2107" y="7453"/>
                  <a:pt x="2096" y="7525"/>
                  <a:pt x="2048" y="7584"/>
                </a:cubicBezTo>
                <a:lnTo>
                  <a:pt x="1869" y="7858"/>
                </a:lnTo>
                <a:cubicBezTo>
                  <a:pt x="1798" y="7977"/>
                  <a:pt x="1750" y="8096"/>
                  <a:pt x="1750" y="8227"/>
                </a:cubicBezTo>
                <a:lnTo>
                  <a:pt x="1750" y="8942"/>
                </a:lnTo>
                <a:cubicBezTo>
                  <a:pt x="1750" y="9025"/>
                  <a:pt x="1822" y="9108"/>
                  <a:pt x="1917" y="9108"/>
                </a:cubicBezTo>
                <a:cubicBezTo>
                  <a:pt x="2000" y="9108"/>
                  <a:pt x="2084" y="9025"/>
                  <a:pt x="2084" y="8942"/>
                </a:cubicBezTo>
                <a:lnTo>
                  <a:pt x="2084" y="8227"/>
                </a:lnTo>
                <a:cubicBezTo>
                  <a:pt x="2084" y="8156"/>
                  <a:pt x="2096" y="8073"/>
                  <a:pt x="2143" y="8013"/>
                </a:cubicBezTo>
                <a:lnTo>
                  <a:pt x="2322" y="7751"/>
                </a:lnTo>
                <a:cubicBezTo>
                  <a:pt x="2393" y="7632"/>
                  <a:pt x="2441" y="7513"/>
                  <a:pt x="2441" y="7382"/>
                </a:cubicBezTo>
                <a:lnTo>
                  <a:pt x="2441" y="5656"/>
                </a:lnTo>
                <a:cubicBezTo>
                  <a:pt x="2441" y="5453"/>
                  <a:pt x="2334" y="5275"/>
                  <a:pt x="2155" y="5191"/>
                </a:cubicBezTo>
                <a:lnTo>
                  <a:pt x="1738" y="4977"/>
                </a:lnTo>
                <a:lnTo>
                  <a:pt x="1726" y="4965"/>
                </a:lnTo>
                <a:lnTo>
                  <a:pt x="1726" y="4703"/>
                </a:lnTo>
                <a:cubicBezTo>
                  <a:pt x="1929" y="4536"/>
                  <a:pt x="2084" y="4298"/>
                  <a:pt x="2084" y="4012"/>
                </a:cubicBezTo>
                <a:lnTo>
                  <a:pt x="2084" y="3655"/>
                </a:lnTo>
                <a:cubicBezTo>
                  <a:pt x="2084" y="3405"/>
                  <a:pt x="1929" y="3179"/>
                  <a:pt x="1726" y="3060"/>
                </a:cubicBezTo>
                <a:lnTo>
                  <a:pt x="1726" y="2643"/>
                </a:lnTo>
                <a:cubicBezTo>
                  <a:pt x="1726" y="2572"/>
                  <a:pt x="1762" y="2512"/>
                  <a:pt x="1822" y="2465"/>
                </a:cubicBezTo>
                <a:lnTo>
                  <a:pt x="2107" y="2322"/>
                </a:lnTo>
                <a:lnTo>
                  <a:pt x="2381" y="2584"/>
                </a:lnTo>
                <a:cubicBezTo>
                  <a:pt x="2441" y="2643"/>
                  <a:pt x="2524" y="2691"/>
                  <a:pt x="2619" y="2691"/>
                </a:cubicBezTo>
                <a:cubicBezTo>
                  <a:pt x="2703" y="2691"/>
                  <a:pt x="2774" y="2655"/>
                  <a:pt x="2858" y="2584"/>
                </a:cubicBezTo>
                <a:lnTo>
                  <a:pt x="3119" y="2322"/>
                </a:lnTo>
                <a:lnTo>
                  <a:pt x="3405" y="2465"/>
                </a:lnTo>
                <a:cubicBezTo>
                  <a:pt x="3465" y="2500"/>
                  <a:pt x="3512" y="2572"/>
                  <a:pt x="3512" y="2643"/>
                </a:cubicBezTo>
                <a:lnTo>
                  <a:pt x="3512" y="3060"/>
                </a:lnTo>
                <a:cubicBezTo>
                  <a:pt x="3298" y="3179"/>
                  <a:pt x="3155" y="3405"/>
                  <a:pt x="3155" y="3655"/>
                </a:cubicBezTo>
                <a:lnTo>
                  <a:pt x="3155" y="4012"/>
                </a:lnTo>
                <a:cubicBezTo>
                  <a:pt x="3155" y="4298"/>
                  <a:pt x="3286" y="4548"/>
                  <a:pt x="3512" y="4703"/>
                </a:cubicBezTo>
                <a:lnTo>
                  <a:pt x="3512" y="4953"/>
                </a:lnTo>
                <a:cubicBezTo>
                  <a:pt x="3512" y="4953"/>
                  <a:pt x="3512" y="4965"/>
                  <a:pt x="3489" y="4965"/>
                </a:cubicBezTo>
                <a:lnTo>
                  <a:pt x="3072" y="5179"/>
                </a:lnTo>
                <a:cubicBezTo>
                  <a:pt x="2893" y="5263"/>
                  <a:pt x="2798" y="5441"/>
                  <a:pt x="2798" y="5632"/>
                </a:cubicBezTo>
                <a:lnTo>
                  <a:pt x="2798" y="7358"/>
                </a:lnTo>
                <a:cubicBezTo>
                  <a:pt x="2798" y="7501"/>
                  <a:pt x="2834" y="7632"/>
                  <a:pt x="2917" y="7739"/>
                </a:cubicBezTo>
                <a:lnTo>
                  <a:pt x="3096" y="8001"/>
                </a:lnTo>
                <a:cubicBezTo>
                  <a:pt x="3131" y="8061"/>
                  <a:pt x="3155" y="8132"/>
                  <a:pt x="3155" y="8215"/>
                </a:cubicBezTo>
                <a:lnTo>
                  <a:pt x="3155" y="8930"/>
                </a:lnTo>
                <a:cubicBezTo>
                  <a:pt x="3155" y="9013"/>
                  <a:pt x="3227" y="9085"/>
                  <a:pt x="3310" y="9085"/>
                </a:cubicBezTo>
                <a:cubicBezTo>
                  <a:pt x="3405" y="9085"/>
                  <a:pt x="3477" y="9013"/>
                  <a:pt x="3477" y="8930"/>
                </a:cubicBezTo>
                <a:lnTo>
                  <a:pt x="3477" y="8215"/>
                </a:lnTo>
                <a:cubicBezTo>
                  <a:pt x="3477" y="8073"/>
                  <a:pt x="3429" y="7942"/>
                  <a:pt x="3358" y="7834"/>
                </a:cubicBezTo>
                <a:lnTo>
                  <a:pt x="3179" y="7572"/>
                </a:lnTo>
                <a:cubicBezTo>
                  <a:pt x="3131" y="7513"/>
                  <a:pt x="3119" y="7441"/>
                  <a:pt x="3119" y="7358"/>
                </a:cubicBezTo>
                <a:lnTo>
                  <a:pt x="3119" y="5632"/>
                </a:lnTo>
                <a:cubicBezTo>
                  <a:pt x="3119" y="5560"/>
                  <a:pt x="3167" y="5501"/>
                  <a:pt x="3227" y="5453"/>
                </a:cubicBezTo>
                <a:lnTo>
                  <a:pt x="3512" y="5310"/>
                </a:lnTo>
                <a:lnTo>
                  <a:pt x="3774" y="5572"/>
                </a:lnTo>
                <a:cubicBezTo>
                  <a:pt x="3834" y="5632"/>
                  <a:pt x="3929" y="5679"/>
                  <a:pt x="4012" y="5679"/>
                </a:cubicBezTo>
                <a:cubicBezTo>
                  <a:pt x="4108" y="5679"/>
                  <a:pt x="4179" y="5656"/>
                  <a:pt x="4251" y="5572"/>
                </a:cubicBezTo>
                <a:lnTo>
                  <a:pt x="4524" y="5310"/>
                </a:lnTo>
                <a:lnTo>
                  <a:pt x="4798" y="5453"/>
                </a:lnTo>
                <a:cubicBezTo>
                  <a:pt x="4858" y="5489"/>
                  <a:pt x="4905" y="5560"/>
                  <a:pt x="4905" y="5632"/>
                </a:cubicBezTo>
                <a:lnTo>
                  <a:pt x="4905" y="7358"/>
                </a:lnTo>
                <a:cubicBezTo>
                  <a:pt x="4905" y="7441"/>
                  <a:pt x="4893" y="7513"/>
                  <a:pt x="4846" y="7572"/>
                </a:cubicBezTo>
                <a:lnTo>
                  <a:pt x="4667" y="7834"/>
                </a:lnTo>
                <a:cubicBezTo>
                  <a:pt x="4596" y="7953"/>
                  <a:pt x="4548" y="8073"/>
                  <a:pt x="4548" y="8215"/>
                </a:cubicBezTo>
                <a:lnTo>
                  <a:pt x="4548" y="8930"/>
                </a:lnTo>
                <a:cubicBezTo>
                  <a:pt x="4548" y="9013"/>
                  <a:pt x="4620" y="9085"/>
                  <a:pt x="4715" y="9085"/>
                </a:cubicBezTo>
                <a:cubicBezTo>
                  <a:pt x="4798" y="9085"/>
                  <a:pt x="4882" y="9013"/>
                  <a:pt x="4882" y="8930"/>
                </a:cubicBezTo>
                <a:lnTo>
                  <a:pt x="4882" y="8215"/>
                </a:lnTo>
                <a:cubicBezTo>
                  <a:pt x="4882" y="8132"/>
                  <a:pt x="4893" y="8061"/>
                  <a:pt x="4941" y="8001"/>
                </a:cubicBezTo>
                <a:lnTo>
                  <a:pt x="5120" y="7739"/>
                </a:lnTo>
                <a:cubicBezTo>
                  <a:pt x="5191" y="7620"/>
                  <a:pt x="5239" y="7501"/>
                  <a:pt x="5239" y="7358"/>
                </a:cubicBezTo>
                <a:lnTo>
                  <a:pt x="5239" y="5632"/>
                </a:lnTo>
                <a:cubicBezTo>
                  <a:pt x="5239" y="5441"/>
                  <a:pt x="5132" y="5263"/>
                  <a:pt x="4953" y="5179"/>
                </a:cubicBezTo>
                <a:lnTo>
                  <a:pt x="4536" y="4965"/>
                </a:lnTo>
                <a:lnTo>
                  <a:pt x="4524" y="4953"/>
                </a:lnTo>
                <a:lnTo>
                  <a:pt x="4524" y="4703"/>
                </a:lnTo>
                <a:cubicBezTo>
                  <a:pt x="4727" y="4536"/>
                  <a:pt x="4882" y="4298"/>
                  <a:pt x="4882" y="4012"/>
                </a:cubicBezTo>
                <a:lnTo>
                  <a:pt x="4882" y="3655"/>
                </a:lnTo>
                <a:cubicBezTo>
                  <a:pt x="4882" y="3405"/>
                  <a:pt x="4727" y="3179"/>
                  <a:pt x="4524" y="3060"/>
                </a:cubicBezTo>
                <a:lnTo>
                  <a:pt x="4524" y="2643"/>
                </a:lnTo>
                <a:cubicBezTo>
                  <a:pt x="4524" y="2572"/>
                  <a:pt x="4560" y="2512"/>
                  <a:pt x="4620" y="2465"/>
                </a:cubicBezTo>
                <a:lnTo>
                  <a:pt x="4905" y="2322"/>
                </a:lnTo>
                <a:lnTo>
                  <a:pt x="5179" y="2584"/>
                </a:lnTo>
                <a:cubicBezTo>
                  <a:pt x="5239" y="2643"/>
                  <a:pt x="5322" y="2691"/>
                  <a:pt x="5417" y="2691"/>
                </a:cubicBezTo>
                <a:cubicBezTo>
                  <a:pt x="5501" y="2691"/>
                  <a:pt x="5572" y="2655"/>
                  <a:pt x="5655" y="2584"/>
                </a:cubicBezTo>
                <a:lnTo>
                  <a:pt x="5917" y="2322"/>
                </a:lnTo>
                <a:lnTo>
                  <a:pt x="6203" y="2465"/>
                </a:lnTo>
                <a:cubicBezTo>
                  <a:pt x="6263" y="2500"/>
                  <a:pt x="6310" y="2572"/>
                  <a:pt x="6310" y="2643"/>
                </a:cubicBezTo>
                <a:lnTo>
                  <a:pt x="6310" y="3060"/>
                </a:lnTo>
                <a:cubicBezTo>
                  <a:pt x="6096" y="3179"/>
                  <a:pt x="5953" y="3405"/>
                  <a:pt x="5953" y="3655"/>
                </a:cubicBezTo>
                <a:lnTo>
                  <a:pt x="5953" y="4012"/>
                </a:lnTo>
                <a:cubicBezTo>
                  <a:pt x="5953" y="4298"/>
                  <a:pt x="6084" y="4548"/>
                  <a:pt x="6310" y="4703"/>
                </a:cubicBezTo>
                <a:lnTo>
                  <a:pt x="6310" y="4953"/>
                </a:lnTo>
                <a:cubicBezTo>
                  <a:pt x="6310" y="4953"/>
                  <a:pt x="6310" y="4965"/>
                  <a:pt x="6287" y="4965"/>
                </a:cubicBezTo>
                <a:lnTo>
                  <a:pt x="5870" y="5179"/>
                </a:lnTo>
                <a:cubicBezTo>
                  <a:pt x="5691" y="5263"/>
                  <a:pt x="5596" y="5441"/>
                  <a:pt x="5596" y="5632"/>
                </a:cubicBezTo>
                <a:lnTo>
                  <a:pt x="5596" y="7358"/>
                </a:lnTo>
                <a:cubicBezTo>
                  <a:pt x="5596" y="7501"/>
                  <a:pt x="5632" y="7632"/>
                  <a:pt x="5715" y="7739"/>
                </a:cubicBezTo>
                <a:lnTo>
                  <a:pt x="5894" y="8001"/>
                </a:lnTo>
                <a:cubicBezTo>
                  <a:pt x="5929" y="8061"/>
                  <a:pt x="5953" y="8132"/>
                  <a:pt x="5953" y="8215"/>
                </a:cubicBezTo>
                <a:lnTo>
                  <a:pt x="5953" y="8930"/>
                </a:lnTo>
                <a:cubicBezTo>
                  <a:pt x="5953" y="9013"/>
                  <a:pt x="6025" y="9085"/>
                  <a:pt x="6108" y="9085"/>
                </a:cubicBezTo>
                <a:cubicBezTo>
                  <a:pt x="6203" y="9085"/>
                  <a:pt x="6275" y="9013"/>
                  <a:pt x="6275" y="8930"/>
                </a:cubicBezTo>
                <a:lnTo>
                  <a:pt x="6275" y="8215"/>
                </a:lnTo>
                <a:cubicBezTo>
                  <a:pt x="6275" y="8073"/>
                  <a:pt x="6227" y="7942"/>
                  <a:pt x="6156" y="7834"/>
                </a:cubicBezTo>
                <a:lnTo>
                  <a:pt x="5977" y="7572"/>
                </a:lnTo>
                <a:cubicBezTo>
                  <a:pt x="5929" y="7513"/>
                  <a:pt x="5917" y="7441"/>
                  <a:pt x="5917" y="7358"/>
                </a:cubicBezTo>
                <a:lnTo>
                  <a:pt x="5917" y="5632"/>
                </a:lnTo>
                <a:cubicBezTo>
                  <a:pt x="5917" y="5560"/>
                  <a:pt x="5965" y="5501"/>
                  <a:pt x="6025" y="5453"/>
                </a:cubicBezTo>
                <a:lnTo>
                  <a:pt x="6310" y="5310"/>
                </a:lnTo>
                <a:lnTo>
                  <a:pt x="6572" y="5572"/>
                </a:lnTo>
                <a:cubicBezTo>
                  <a:pt x="6632" y="5632"/>
                  <a:pt x="6727" y="5679"/>
                  <a:pt x="6810" y="5679"/>
                </a:cubicBezTo>
                <a:cubicBezTo>
                  <a:pt x="6906" y="5679"/>
                  <a:pt x="6977" y="5656"/>
                  <a:pt x="7049" y="5572"/>
                </a:cubicBezTo>
                <a:lnTo>
                  <a:pt x="7322" y="5310"/>
                </a:lnTo>
                <a:lnTo>
                  <a:pt x="7596" y="5453"/>
                </a:lnTo>
                <a:cubicBezTo>
                  <a:pt x="7656" y="5489"/>
                  <a:pt x="7703" y="5560"/>
                  <a:pt x="7703" y="5632"/>
                </a:cubicBezTo>
                <a:lnTo>
                  <a:pt x="7703" y="7358"/>
                </a:lnTo>
                <a:cubicBezTo>
                  <a:pt x="7703" y="7441"/>
                  <a:pt x="7691" y="7513"/>
                  <a:pt x="7644" y="7572"/>
                </a:cubicBezTo>
                <a:lnTo>
                  <a:pt x="7465" y="7834"/>
                </a:lnTo>
                <a:cubicBezTo>
                  <a:pt x="7394" y="7953"/>
                  <a:pt x="7346" y="8073"/>
                  <a:pt x="7346" y="8215"/>
                </a:cubicBezTo>
                <a:lnTo>
                  <a:pt x="7346" y="8930"/>
                </a:lnTo>
                <a:cubicBezTo>
                  <a:pt x="7346" y="9013"/>
                  <a:pt x="7418" y="9085"/>
                  <a:pt x="7513" y="9085"/>
                </a:cubicBezTo>
                <a:cubicBezTo>
                  <a:pt x="7596" y="9085"/>
                  <a:pt x="7680" y="9013"/>
                  <a:pt x="7680" y="8930"/>
                </a:cubicBezTo>
                <a:lnTo>
                  <a:pt x="7680" y="8215"/>
                </a:lnTo>
                <a:cubicBezTo>
                  <a:pt x="7680" y="8132"/>
                  <a:pt x="7691" y="8061"/>
                  <a:pt x="7739" y="8001"/>
                </a:cubicBezTo>
                <a:lnTo>
                  <a:pt x="7918" y="7739"/>
                </a:lnTo>
                <a:cubicBezTo>
                  <a:pt x="7989" y="7620"/>
                  <a:pt x="8037" y="7501"/>
                  <a:pt x="8037" y="7358"/>
                </a:cubicBezTo>
                <a:lnTo>
                  <a:pt x="8037" y="5632"/>
                </a:lnTo>
                <a:cubicBezTo>
                  <a:pt x="8037" y="5441"/>
                  <a:pt x="7930" y="5263"/>
                  <a:pt x="7751" y="5179"/>
                </a:cubicBezTo>
                <a:lnTo>
                  <a:pt x="7334" y="4965"/>
                </a:lnTo>
                <a:lnTo>
                  <a:pt x="7322" y="4953"/>
                </a:lnTo>
                <a:lnTo>
                  <a:pt x="7322" y="4703"/>
                </a:lnTo>
                <a:cubicBezTo>
                  <a:pt x="7525" y="4536"/>
                  <a:pt x="7680" y="4298"/>
                  <a:pt x="7680" y="4012"/>
                </a:cubicBezTo>
                <a:lnTo>
                  <a:pt x="7680" y="3655"/>
                </a:lnTo>
                <a:cubicBezTo>
                  <a:pt x="7680" y="3405"/>
                  <a:pt x="7525" y="3179"/>
                  <a:pt x="7322" y="3060"/>
                </a:cubicBezTo>
                <a:lnTo>
                  <a:pt x="7322" y="2643"/>
                </a:lnTo>
                <a:cubicBezTo>
                  <a:pt x="7322" y="2572"/>
                  <a:pt x="7358" y="2512"/>
                  <a:pt x="7418" y="2465"/>
                </a:cubicBezTo>
                <a:lnTo>
                  <a:pt x="7703" y="2322"/>
                </a:lnTo>
                <a:lnTo>
                  <a:pt x="7977" y="2584"/>
                </a:lnTo>
                <a:cubicBezTo>
                  <a:pt x="8037" y="2643"/>
                  <a:pt x="8120" y="2691"/>
                  <a:pt x="8215" y="2691"/>
                </a:cubicBezTo>
                <a:cubicBezTo>
                  <a:pt x="8299" y="2691"/>
                  <a:pt x="8370" y="2655"/>
                  <a:pt x="8453" y="2584"/>
                </a:cubicBezTo>
                <a:lnTo>
                  <a:pt x="8715" y="2322"/>
                </a:lnTo>
                <a:lnTo>
                  <a:pt x="9001" y="2465"/>
                </a:lnTo>
                <a:cubicBezTo>
                  <a:pt x="9061" y="2500"/>
                  <a:pt x="9108" y="2572"/>
                  <a:pt x="9108" y="2643"/>
                </a:cubicBezTo>
                <a:lnTo>
                  <a:pt x="9108" y="3060"/>
                </a:lnTo>
                <a:cubicBezTo>
                  <a:pt x="8894" y="3179"/>
                  <a:pt x="8751" y="3405"/>
                  <a:pt x="8751" y="3655"/>
                </a:cubicBezTo>
                <a:lnTo>
                  <a:pt x="8751" y="4012"/>
                </a:lnTo>
                <a:cubicBezTo>
                  <a:pt x="8751" y="4298"/>
                  <a:pt x="8882" y="4548"/>
                  <a:pt x="9108" y="4703"/>
                </a:cubicBezTo>
                <a:lnTo>
                  <a:pt x="9108" y="4953"/>
                </a:lnTo>
                <a:cubicBezTo>
                  <a:pt x="9108" y="4953"/>
                  <a:pt x="9108" y="4965"/>
                  <a:pt x="9084" y="4965"/>
                </a:cubicBezTo>
                <a:lnTo>
                  <a:pt x="8668" y="5179"/>
                </a:lnTo>
                <a:cubicBezTo>
                  <a:pt x="8489" y="5263"/>
                  <a:pt x="8394" y="5441"/>
                  <a:pt x="8394" y="5632"/>
                </a:cubicBezTo>
                <a:lnTo>
                  <a:pt x="8394" y="7358"/>
                </a:lnTo>
                <a:cubicBezTo>
                  <a:pt x="8394" y="7501"/>
                  <a:pt x="8430" y="7632"/>
                  <a:pt x="8513" y="7739"/>
                </a:cubicBezTo>
                <a:lnTo>
                  <a:pt x="8692" y="8001"/>
                </a:lnTo>
                <a:cubicBezTo>
                  <a:pt x="8727" y="8061"/>
                  <a:pt x="8751" y="8132"/>
                  <a:pt x="8751" y="8215"/>
                </a:cubicBezTo>
                <a:lnTo>
                  <a:pt x="8751" y="8930"/>
                </a:lnTo>
                <a:cubicBezTo>
                  <a:pt x="8751" y="9013"/>
                  <a:pt x="8823" y="9085"/>
                  <a:pt x="8906" y="9085"/>
                </a:cubicBezTo>
                <a:cubicBezTo>
                  <a:pt x="9001" y="9085"/>
                  <a:pt x="9073" y="9013"/>
                  <a:pt x="9073" y="8930"/>
                </a:cubicBezTo>
                <a:lnTo>
                  <a:pt x="9073" y="8215"/>
                </a:lnTo>
                <a:cubicBezTo>
                  <a:pt x="9073" y="8073"/>
                  <a:pt x="9025" y="7942"/>
                  <a:pt x="8954" y="7834"/>
                </a:cubicBezTo>
                <a:lnTo>
                  <a:pt x="8775" y="7572"/>
                </a:lnTo>
                <a:cubicBezTo>
                  <a:pt x="8727" y="7513"/>
                  <a:pt x="8715" y="7441"/>
                  <a:pt x="8715" y="7358"/>
                </a:cubicBezTo>
                <a:lnTo>
                  <a:pt x="8715" y="5632"/>
                </a:lnTo>
                <a:cubicBezTo>
                  <a:pt x="8715" y="5560"/>
                  <a:pt x="8763" y="5501"/>
                  <a:pt x="8823" y="5453"/>
                </a:cubicBezTo>
                <a:lnTo>
                  <a:pt x="9108" y="5310"/>
                </a:lnTo>
                <a:lnTo>
                  <a:pt x="9370" y="5572"/>
                </a:lnTo>
                <a:cubicBezTo>
                  <a:pt x="9430" y="5632"/>
                  <a:pt x="9525" y="5679"/>
                  <a:pt x="9608" y="5679"/>
                </a:cubicBezTo>
                <a:cubicBezTo>
                  <a:pt x="9704" y="5679"/>
                  <a:pt x="9775" y="5656"/>
                  <a:pt x="9846" y="5572"/>
                </a:cubicBezTo>
                <a:lnTo>
                  <a:pt x="10120" y="5310"/>
                </a:lnTo>
                <a:lnTo>
                  <a:pt x="10394" y="5453"/>
                </a:lnTo>
                <a:cubicBezTo>
                  <a:pt x="10454" y="5489"/>
                  <a:pt x="10501" y="5560"/>
                  <a:pt x="10501" y="5632"/>
                </a:cubicBezTo>
                <a:lnTo>
                  <a:pt x="10501" y="7358"/>
                </a:lnTo>
                <a:cubicBezTo>
                  <a:pt x="10501" y="7441"/>
                  <a:pt x="10489" y="7513"/>
                  <a:pt x="10442" y="7572"/>
                </a:cubicBezTo>
                <a:lnTo>
                  <a:pt x="10263" y="7834"/>
                </a:lnTo>
                <a:cubicBezTo>
                  <a:pt x="10192" y="7953"/>
                  <a:pt x="10144" y="8073"/>
                  <a:pt x="10144" y="8215"/>
                </a:cubicBezTo>
                <a:lnTo>
                  <a:pt x="10144" y="8930"/>
                </a:lnTo>
                <a:cubicBezTo>
                  <a:pt x="10144" y="9013"/>
                  <a:pt x="10216" y="9085"/>
                  <a:pt x="10311" y="9085"/>
                </a:cubicBezTo>
                <a:cubicBezTo>
                  <a:pt x="10394" y="9085"/>
                  <a:pt x="10478" y="9013"/>
                  <a:pt x="10478" y="8930"/>
                </a:cubicBezTo>
                <a:lnTo>
                  <a:pt x="10478" y="8215"/>
                </a:lnTo>
                <a:cubicBezTo>
                  <a:pt x="10478" y="8132"/>
                  <a:pt x="10489" y="8061"/>
                  <a:pt x="10537" y="8001"/>
                </a:cubicBezTo>
                <a:lnTo>
                  <a:pt x="10716" y="7739"/>
                </a:lnTo>
                <a:cubicBezTo>
                  <a:pt x="10787" y="7620"/>
                  <a:pt x="10835" y="7501"/>
                  <a:pt x="10835" y="7358"/>
                </a:cubicBezTo>
                <a:lnTo>
                  <a:pt x="10835" y="5632"/>
                </a:lnTo>
                <a:cubicBezTo>
                  <a:pt x="10918" y="5429"/>
                  <a:pt x="10811" y="5251"/>
                  <a:pt x="10632" y="5155"/>
                </a:cubicBezTo>
                <a:lnTo>
                  <a:pt x="10216" y="4953"/>
                </a:lnTo>
                <a:lnTo>
                  <a:pt x="10204" y="4941"/>
                </a:lnTo>
                <a:lnTo>
                  <a:pt x="10204" y="4703"/>
                </a:lnTo>
                <a:cubicBezTo>
                  <a:pt x="10418" y="4536"/>
                  <a:pt x="10561" y="4298"/>
                  <a:pt x="10561" y="4012"/>
                </a:cubicBezTo>
                <a:lnTo>
                  <a:pt x="10561" y="3655"/>
                </a:lnTo>
                <a:cubicBezTo>
                  <a:pt x="10561" y="3286"/>
                  <a:pt x="10251" y="2977"/>
                  <a:pt x="9882" y="2977"/>
                </a:cubicBezTo>
                <a:lnTo>
                  <a:pt x="9501" y="2977"/>
                </a:lnTo>
                <a:lnTo>
                  <a:pt x="9501" y="2643"/>
                </a:lnTo>
                <a:cubicBezTo>
                  <a:pt x="9501" y="2453"/>
                  <a:pt x="9406" y="2274"/>
                  <a:pt x="9227" y="2179"/>
                </a:cubicBezTo>
                <a:lnTo>
                  <a:pt x="8811" y="1977"/>
                </a:lnTo>
                <a:lnTo>
                  <a:pt x="8787" y="1953"/>
                </a:lnTo>
                <a:lnTo>
                  <a:pt x="8787" y="1726"/>
                </a:lnTo>
                <a:cubicBezTo>
                  <a:pt x="9001" y="1560"/>
                  <a:pt x="9144" y="1322"/>
                  <a:pt x="9144" y="1036"/>
                </a:cubicBezTo>
                <a:lnTo>
                  <a:pt x="9144" y="679"/>
                </a:lnTo>
                <a:cubicBezTo>
                  <a:pt x="9144" y="310"/>
                  <a:pt x="8834" y="0"/>
                  <a:pt x="8465" y="0"/>
                </a:cubicBezTo>
                <a:lnTo>
                  <a:pt x="8108" y="0"/>
                </a:lnTo>
                <a:cubicBezTo>
                  <a:pt x="7739" y="0"/>
                  <a:pt x="7418" y="310"/>
                  <a:pt x="7418" y="679"/>
                </a:cubicBezTo>
                <a:lnTo>
                  <a:pt x="7418" y="1036"/>
                </a:lnTo>
                <a:cubicBezTo>
                  <a:pt x="7418" y="1322"/>
                  <a:pt x="7560" y="1572"/>
                  <a:pt x="7775" y="1726"/>
                </a:cubicBezTo>
                <a:lnTo>
                  <a:pt x="7775" y="1977"/>
                </a:lnTo>
                <a:cubicBezTo>
                  <a:pt x="7775" y="1977"/>
                  <a:pt x="7775" y="1988"/>
                  <a:pt x="7763" y="1988"/>
                </a:cubicBezTo>
                <a:lnTo>
                  <a:pt x="7346" y="2203"/>
                </a:lnTo>
                <a:cubicBezTo>
                  <a:pt x="7168" y="2286"/>
                  <a:pt x="7060" y="2465"/>
                  <a:pt x="7060" y="2655"/>
                </a:cubicBezTo>
                <a:lnTo>
                  <a:pt x="7060" y="2989"/>
                </a:lnTo>
                <a:lnTo>
                  <a:pt x="6679" y="2989"/>
                </a:lnTo>
                <a:lnTo>
                  <a:pt x="6679" y="2655"/>
                </a:lnTo>
                <a:cubicBezTo>
                  <a:pt x="6679" y="2465"/>
                  <a:pt x="6572" y="2286"/>
                  <a:pt x="6394" y="2203"/>
                </a:cubicBezTo>
                <a:lnTo>
                  <a:pt x="5977" y="1988"/>
                </a:lnTo>
                <a:lnTo>
                  <a:pt x="5965" y="1977"/>
                </a:lnTo>
                <a:lnTo>
                  <a:pt x="5965" y="1726"/>
                </a:lnTo>
                <a:cubicBezTo>
                  <a:pt x="6167" y="1560"/>
                  <a:pt x="6322" y="1322"/>
                  <a:pt x="6322" y="1036"/>
                </a:cubicBezTo>
                <a:lnTo>
                  <a:pt x="6322" y="679"/>
                </a:lnTo>
                <a:cubicBezTo>
                  <a:pt x="6322" y="310"/>
                  <a:pt x="6013" y="0"/>
                  <a:pt x="5632" y="0"/>
                </a:cubicBezTo>
                <a:lnTo>
                  <a:pt x="5274" y="0"/>
                </a:lnTo>
                <a:cubicBezTo>
                  <a:pt x="4905" y="0"/>
                  <a:pt x="4596" y="310"/>
                  <a:pt x="4596" y="679"/>
                </a:cubicBezTo>
                <a:lnTo>
                  <a:pt x="4596" y="1036"/>
                </a:lnTo>
                <a:cubicBezTo>
                  <a:pt x="4596" y="1322"/>
                  <a:pt x="4727" y="1572"/>
                  <a:pt x="4953" y="1726"/>
                </a:cubicBezTo>
                <a:lnTo>
                  <a:pt x="4953" y="1977"/>
                </a:lnTo>
                <a:cubicBezTo>
                  <a:pt x="4953" y="1977"/>
                  <a:pt x="4953" y="1988"/>
                  <a:pt x="4941" y="1988"/>
                </a:cubicBezTo>
                <a:lnTo>
                  <a:pt x="4524" y="2203"/>
                </a:lnTo>
                <a:cubicBezTo>
                  <a:pt x="4346" y="2286"/>
                  <a:pt x="4239" y="2465"/>
                  <a:pt x="4239" y="2655"/>
                </a:cubicBezTo>
                <a:lnTo>
                  <a:pt x="4239" y="2989"/>
                </a:lnTo>
                <a:lnTo>
                  <a:pt x="3846" y="2989"/>
                </a:lnTo>
                <a:lnTo>
                  <a:pt x="3846" y="2655"/>
                </a:lnTo>
                <a:cubicBezTo>
                  <a:pt x="3846" y="2465"/>
                  <a:pt x="3750" y="2286"/>
                  <a:pt x="3572" y="2203"/>
                </a:cubicBezTo>
                <a:lnTo>
                  <a:pt x="3155" y="1988"/>
                </a:lnTo>
                <a:lnTo>
                  <a:pt x="3131" y="1977"/>
                </a:lnTo>
                <a:lnTo>
                  <a:pt x="3131" y="1726"/>
                </a:lnTo>
                <a:cubicBezTo>
                  <a:pt x="3346" y="1560"/>
                  <a:pt x="3489" y="1322"/>
                  <a:pt x="3489" y="1036"/>
                </a:cubicBezTo>
                <a:lnTo>
                  <a:pt x="3489" y="679"/>
                </a:lnTo>
                <a:cubicBezTo>
                  <a:pt x="3489" y="310"/>
                  <a:pt x="3179" y="0"/>
                  <a:pt x="2810" y="0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0" name="Google Shape;1843;p49">
            <a:extLst>
              <a:ext uri="{FF2B5EF4-FFF2-40B4-BE49-F238E27FC236}">
                <a16:creationId xmlns:a16="http://schemas.microsoft.com/office/drawing/2014/main" id="{AC2B55F1-E27A-4567-A0CA-AC9C9F5B4FC7}"/>
              </a:ext>
            </a:extLst>
          </p:cNvPr>
          <p:cNvGrpSpPr/>
          <p:nvPr/>
        </p:nvGrpSpPr>
        <p:grpSpPr>
          <a:xfrm>
            <a:off x="995976" y="2932644"/>
            <a:ext cx="120867" cy="107218"/>
            <a:chOff x="4929875" y="2065025"/>
            <a:chExt cx="49625" cy="44025"/>
          </a:xfrm>
        </p:grpSpPr>
        <p:sp>
          <p:nvSpPr>
            <p:cNvPr id="213" name="Google Shape;1844;p49">
              <a:extLst>
                <a:ext uri="{FF2B5EF4-FFF2-40B4-BE49-F238E27FC236}">
                  <a16:creationId xmlns:a16="http://schemas.microsoft.com/office/drawing/2014/main" id="{C7EE9E83-785C-4585-A4F1-344C81F63290}"/>
                </a:ext>
              </a:extLst>
            </p:cNvPr>
            <p:cNvSpPr/>
            <p:nvPr/>
          </p:nvSpPr>
          <p:spPr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845;p49">
              <a:extLst>
                <a:ext uri="{FF2B5EF4-FFF2-40B4-BE49-F238E27FC236}">
                  <a16:creationId xmlns:a16="http://schemas.microsoft.com/office/drawing/2014/main" id="{129B7DA6-46F1-431E-B7CA-BCD99ED9BB73}"/>
                </a:ext>
              </a:extLst>
            </p:cNvPr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5" name="TextBox 214">
            <a:extLst>
              <a:ext uri="{FF2B5EF4-FFF2-40B4-BE49-F238E27FC236}">
                <a16:creationId xmlns:a16="http://schemas.microsoft.com/office/drawing/2014/main" id="{6DE316C0-D1CA-4E09-A309-B3969929DF74}"/>
              </a:ext>
            </a:extLst>
          </p:cNvPr>
          <p:cNvSpPr txBox="1"/>
          <p:nvPr/>
        </p:nvSpPr>
        <p:spPr>
          <a:xfrm>
            <a:off x="998217" y="2768122"/>
            <a:ext cx="7312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3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75</a:t>
            </a:r>
          </a:p>
          <a:p>
            <a:pPr algn="ctr"/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работников</a:t>
            </a:r>
          </a:p>
        </p:txBody>
      </p:sp>
      <p:grpSp>
        <p:nvGrpSpPr>
          <p:cNvPr id="216" name="Google Shape;1843;p49">
            <a:extLst>
              <a:ext uri="{FF2B5EF4-FFF2-40B4-BE49-F238E27FC236}">
                <a16:creationId xmlns:a16="http://schemas.microsoft.com/office/drawing/2014/main" id="{C8BE974B-9752-4D14-BF96-9CAF8D2F090D}"/>
              </a:ext>
            </a:extLst>
          </p:cNvPr>
          <p:cNvGrpSpPr/>
          <p:nvPr/>
        </p:nvGrpSpPr>
        <p:grpSpPr>
          <a:xfrm>
            <a:off x="1663362" y="2928626"/>
            <a:ext cx="120867" cy="107218"/>
            <a:chOff x="4929875" y="2065025"/>
            <a:chExt cx="49625" cy="44025"/>
          </a:xfrm>
        </p:grpSpPr>
        <p:sp>
          <p:nvSpPr>
            <p:cNvPr id="217" name="Google Shape;1844;p49">
              <a:extLst>
                <a:ext uri="{FF2B5EF4-FFF2-40B4-BE49-F238E27FC236}">
                  <a16:creationId xmlns:a16="http://schemas.microsoft.com/office/drawing/2014/main" id="{D6564433-3962-46C5-AB76-D195515C7B61}"/>
                </a:ext>
              </a:extLst>
            </p:cNvPr>
            <p:cNvSpPr/>
            <p:nvPr/>
          </p:nvSpPr>
          <p:spPr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845;p49">
              <a:extLst>
                <a:ext uri="{FF2B5EF4-FFF2-40B4-BE49-F238E27FC236}">
                  <a16:creationId xmlns:a16="http://schemas.microsoft.com/office/drawing/2014/main" id="{311A687C-45F9-4184-ACF8-CDE968D1F50B}"/>
                </a:ext>
              </a:extLst>
            </p:cNvPr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TextBox 218">
            <a:extLst>
              <a:ext uri="{FF2B5EF4-FFF2-40B4-BE49-F238E27FC236}">
                <a16:creationId xmlns:a16="http://schemas.microsoft.com/office/drawing/2014/main" id="{6BF23E6D-8ADF-4E72-BFF6-241F37BED01E}"/>
              </a:ext>
            </a:extLst>
          </p:cNvPr>
          <p:cNvSpPr txBox="1"/>
          <p:nvPr/>
        </p:nvSpPr>
        <p:spPr>
          <a:xfrm>
            <a:off x="1760074" y="2769669"/>
            <a:ext cx="4083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</a:t>
            </a:r>
          </a:p>
          <a:p>
            <a:pPr algn="ctr"/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ИПР</a:t>
            </a: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ACE57FE2-F1D6-4020-AC76-1725FCEFEE9A}"/>
              </a:ext>
            </a:extLst>
          </p:cNvPr>
          <p:cNvSpPr txBox="1"/>
          <p:nvPr/>
        </p:nvSpPr>
        <p:spPr>
          <a:xfrm>
            <a:off x="2205823" y="2762732"/>
            <a:ext cx="6500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90%</a:t>
            </a:r>
          </a:p>
          <a:p>
            <a:pPr algn="ctr"/>
            <a:r>
              <a:rPr lang="ru-RU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штат</a:t>
            </a:r>
          </a:p>
        </p:txBody>
      </p:sp>
      <p:grpSp>
        <p:nvGrpSpPr>
          <p:cNvPr id="221" name="Google Shape;1843;p49">
            <a:extLst>
              <a:ext uri="{FF2B5EF4-FFF2-40B4-BE49-F238E27FC236}">
                <a16:creationId xmlns:a16="http://schemas.microsoft.com/office/drawing/2014/main" id="{30D7C9AA-C0C2-44F8-90F0-348D6CAC8B6D}"/>
              </a:ext>
            </a:extLst>
          </p:cNvPr>
          <p:cNvGrpSpPr/>
          <p:nvPr/>
        </p:nvGrpSpPr>
        <p:grpSpPr>
          <a:xfrm>
            <a:off x="2141012" y="2928626"/>
            <a:ext cx="120867" cy="107218"/>
            <a:chOff x="4929875" y="2065025"/>
            <a:chExt cx="49625" cy="44025"/>
          </a:xfrm>
        </p:grpSpPr>
        <p:sp>
          <p:nvSpPr>
            <p:cNvPr id="222" name="Google Shape;1844;p49">
              <a:extLst>
                <a:ext uri="{FF2B5EF4-FFF2-40B4-BE49-F238E27FC236}">
                  <a16:creationId xmlns:a16="http://schemas.microsoft.com/office/drawing/2014/main" id="{94B83874-C265-4672-825E-4296F09D82F7}"/>
                </a:ext>
              </a:extLst>
            </p:cNvPr>
            <p:cNvSpPr/>
            <p:nvPr/>
          </p:nvSpPr>
          <p:spPr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845;p49">
              <a:extLst>
                <a:ext uri="{FF2B5EF4-FFF2-40B4-BE49-F238E27FC236}">
                  <a16:creationId xmlns:a16="http://schemas.microsoft.com/office/drawing/2014/main" id="{86B7C57A-3182-4FA7-9C1B-227F8AE0CEA4}"/>
                </a:ext>
              </a:extLst>
            </p:cNvPr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7" name="TextBox 226">
            <a:extLst>
              <a:ext uri="{FF2B5EF4-FFF2-40B4-BE49-F238E27FC236}">
                <a16:creationId xmlns:a16="http://schemas.microsoft.com/office/drawing/2014/main" id="{60061063-68A8-4042-AB2B-C8D6D213D6CA}"/>
              </a:ext>
            </a:extLst>
          </p:cNvPr>
          <p:cNvSpPr txBox="1"/>
          <p:nvPr/>
        </p:nvSpPr>
        <p:spPr>
          <a:xfrm>
            <a:off x="2832613" y="2693267"/>
            <a:ext cx="15911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10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педагог-мастер</a:t>
            </a:r>
            <a:endParaRPr lang="ru-RU" sz="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A021AD69-E779-43AD-A45F-F24ECCBE0A70}"/>
              </a:ext>
            </a:extLst>
          </p:cNvPr>
          <p:cNvSpPr txBox="1"/>
          <p:nvPr/>
        </p:nvSpPr>
        <p:spPr>
          <a:xfrm>
            <a:off x="2832613" y="2850119"/>
            <a:ext cx="15911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105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педагог-исследователь</a:t>
            </a:r>
          </a:p>
          <a:p>
            <a:r>
              <a:rPr lang="ru-RU" sz="1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9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педагог-эксперт</a:t>
            </a:r>
            <a:endParaRPr lang="ru-RU" sz="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79D3E803-3D25-4DE0-A3C2-72D386C45DEE}"/>
              </a:ext>
            </a:extLst>
          </p:cNvPr>
          <p:cNvSpPr txBox="1"/>
          <p:nvPr/>
        </p:nvSpPr>
        <p:spPr>
          <a:xfrm>
            <a:off x="4423448" y="2743414"/>
            <a:ext cx="14117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  <a:r>
              <a:rPr lang="ru-RU" sz="11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стажировка на предприятии</a:t>
            </a:r>
            <a:endParaRPr lang="ru-RU" sz="9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9514B9E-6367-401A-9E7B-937DB8ABA101}"/>
              </a:ext>
            </a:extLst>
          </p:cNvPr>
          <p:cNvSpPr txBox="1"/>
          <p:nvPr/>
        </p:nvSpPr>
        <p:spPr>
          <a:xfrm>
            <a:off x="2316480" y="3518840"/>
            <a:ext cx="291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63,8%</a:t>
            </a:r>
            <a:r>
              <a:rPr lang="ru-RU" sz="105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</a:t>
            </a:r>
            <a:r>
              <a:rPr lang="ru-RU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ачество теоретического обучения 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54BDDF96-9D6D-41CA-8C5B-D519F4F792C9}"/>
              </a:ext>
            </a:extLst>
          </p:cNvPr>
          <p:cNvSpPr txBox="1"/>
          <p:nvPr/>
        </p:nvSpPr>
        <p:spPr>
          <a:xfrm>
            <a:off x="2318336" y="3706674"/>
            <a:ext cx="291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85%</a:t>
            </a:r>
            <a:r>
              <a:rPr lang="ru-RU" sz="1050" dirty="0">
                <a:solidFill>
                  <a:srgbClr val="00B0F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05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</a:t>
            </a:r>
            <a:r>
              <a:rPr lang="ru-RU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ачество практического обучения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BEA67C0-2BAF-4DEC-A73D-CF0E39D6034B}"/>
              </a:ext>
            </a:extLst>
          </p:cNvPr>
          <p:cNvGrpSpPr/>
          <p:nvPr/>
        </p:nvGrpSpPr>
        <p:grpSpPr>
          <a:xfrm>
            <a:off x="89048" y="4774168"/>
            <a:ext cx="339278" cy="369332"/>
            <a:chOff x="1795928" y="4716054"/>
            <a:chExt cx="339278" cy="369332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F3CABDF1-4770-447A-90BE-D2A02CDAADF3}"/>
                </a:ext>
              </a:extLst>
            </p:cNvPr>
            <p:cNvCxnSpPr/>
            <p:nvPr/>
          </p:nvCxnSpPr>
          <p:spPr>
            <a:xfrm>
              <a:off x="1795928" y="4751198"/>
              <a:ext cx="33927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278A26A-7C51-4E62-8DA8-4165F191D434}"/>
                </a:ext>
              </a:extLst>
            </p:cNvPr>
            <p:cNvSpPr txBox="1"/>
            <p:nvPr/>
          </p:nvSpPr>
          <p:spPr>
            <a:xfrm>
              <a:off x="1801757" y="4716054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8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</p:grpSp>
      <p:sp>
        <p:nvSpPr>
          <p:cNvPr id="17" name="Google Shape;296;p42">
            <a:extLst>
              <a:ext uri="{FF2B5EF4-FFF2-40B4-BE49-F238E27FC236}">
                <a16:creationId xmlns:a16="http://schemas.microsoft.com/office/drawing/2014/main" id="{38C709DA-405C-44A3-B77F-CCECF8C24BD9}"/>
              </a:ext>
            </a:extLst>
          </p:cNvPr>
          <p:cNvSpPr txBox="1">
            <a:spLocks/>
          </p:cNvSpPr>
          <p:nvPr/>
        </p:nvSpPr>
        <p:spPr>
          <a:xfrm>
            <a:off x="502919" y="-80391"/>
            <a:ext cx="6225541" cy="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Стратегические направления программы</a:t>
            </a:r>
          </a:p>
        </p:txBody>
      </p:sp>
      <p:sp>
        <p:nvSpPr>
          <p:cNvPr id="18" name="Google Shape;213;p26">
            <a:extLst>
              <a:ext uri="{FF2B5EF4-FFF2-40B4-BE49-F238E27FC236}">
                <a16:creationId xmlns:a16="http://schemas.microsoft.com/office/drawing/2014/main" id="{31721C83-3528-44D2-BFEA-8824DE384683}"/>
              </a:ext>
            </a:extLst>
          </p:cNvPr>
          <p:cNvSpPr txBox="1">
            <a:spLocks/>
          </p:cNvSpPr>
          <p:nvPr/>
        </p:nvSpPr>
        <p:spPr>
          <a:xfrm>
            <a:off x="796200" y="469509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en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9" name="Google Shape;411;p51">
            <a:extLst>
              <a:ext uri="{FF2B5EF4-FFF2-40B4-BE49-F238E27FC236}">
                <a16:creationId xmlns:a16="http://schemas.microsoft.com/office/drawing/2014/main" id="{C2F14350-AD49-44B0-905B-2D5D2886CC55}"/>
              </a:ext>
            </a:extLst>
          </p:cNvPr>
          <p:cNvSpPr txBox="1">
            <a:spLocks/>
          </p:cNvSpPr>
          <p:nvPr/>
        </p:nvSpPr>
        <p:spPr>
          <a:xfrm>
            <a:off x="796200" y="782197"/>
            <a:ext cx="2826000" cy="11705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Трансформация колледжа для обеспечения доступным и качественным техническим и профессиональным образованием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0" name="Google Shape;213;p26">
            <a:extLst>
              <a:ext uri="{FF2B5EF4-FFF2-40B4-BE49-F238E27FC236}">
                <a16:creationId xmlns:a16="http://schemas.microsoft.com/office/drawing/2014/main" id="{220A2351-CE91-400D-8065-9B322E823C4D}"/>
              </a:ext>
            </a:extLst>
          </p:cNvPr>
          <p:cNvSpPr txBox="1">
            <a:spLocks/>
          </p:cNvSpPr>
          <p:nvPr/>
        </p:nvSpPr>
        <p:spPr>
          <a:xfrm>
            <a:off x="796200" y="2026614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1.1</a:t>
            </a:r>
            <a:endParaRPr lang="en" sz="1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Google Shape;411;p51">
            <a:extLst>
              <a:ext uri="{FF2B5EF4-FFF2-40B4-BE49-F238E27FC236}">
                <a16:creationId xmlns:a16="http://schemas.microsoft.com/office/drawing/2014/main" id="{CF86C44C-160A-4C6B-BB4B-32A639F6962C}"/>
              </a:ext>
            </a:extLst>
          </p:cNvPr>
          <p:cNvSpPr txBox="1">
            <a:spLocks/>
          </p:cNvSpPr>
          <p:nvPr/>
        </p:nvSpPr>
        <p:spPr>
          <a:xfrm>
            <a:off x="796200" y="2390858"/>
            <a:ext cx="2826000" cy="6571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инфраструктуры и центра компетенций колледжа</a:t>
            </a:r>
          </a:p>
        </p:txBody>
      </p:sp>
      <p:sp>
        <p:nvSpPr>
          <p:cNvPr id="22" name="Google Shape;213;p26">
            <a:extLst>
              <a:ext uri="{FF2B5EF4-FFF2-40B4-BE49-F238E27FC236}">
                <a16:creationId xmlns:a16="http://schemas.microsoft.com/office/drawing/2014/main" id="{12E2AE8F-B05D-4062-BB19-D53D51C636AD}"/>
              </a:ext>
            </a:extLst>
          </p:cNvPr>
          <p:cNvSpPr txBox="1">
            <a:spLocks/>
          </p:cNvSpPr>
          <p:nvPr/>
        </p:nvSpPr>
        <p:spPr>
          <a:xfrm>
            <a:off x="796200" y="3023976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1.2</a:t>
            </a:r>
            <a:endParaRPr lang="en" sz="1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Google Shape;411;p51">
            <a:extLst>
              <a:ext uri="{FF2B5EF4-FFF2-40B4-BE49-F238E27FC236}">
                <a16:creationId xmlns:a16="http://schemas.microsoft.com/office/drawing/2014/main" id="{9351176A-ABCE-480C-B488-9AC835BFBD3C}"/>
              </a:ext>
            </a:extLst>
          </p:cNvPr>
          <p:cNvSpPr txBox="1">
            <a:spLocks/>
          </p:cNvSpPr>
          <p:nvPr/>
        </p:nvSpPr>
        <p:spPr>
          <a:xfrm>
            <a:off x="796200" y="3381825"/>
            <a:ext cx="2825864" cy="18565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Актуализация содержания образовательных программ, в соответствии с </a:t>
            </a:r>
            <a:r>
              <a:rPr lang="ru-RU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профстандартами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специальностям переход к повышенному уровню образовательного процесса и повышение качества обучения, подготовки специалистов</a:t>
            </a:r>
          </a:p>
        </p:txBody>
      </p:sp>
      <p:sp>
        <p:nvSpPr>
          <p:cNvPr id="24" name="Google Shape;213;p26">
            <a:extLst>
              <a:ext uri="{FF2B5EF4-FFF2-40B4-BE49-F238E27FC236}">
                <a16:creationId xmlns:a16="http://schemas.microsoft.com/office/drawing/2014/main" id="{C30821B7-C8DB-4DF4-9B33-3D8585EDCDFE}"/>
              </a:ext>
            </a:extLst>
          </p:cNvPr>
          <p:cNvSpPr txBox="1">
            <a:spLocks/>
          </p:cNvSpPr>
          <p:nvPr/>
        </p:nvSpPr>
        <p:spPr>
          <a:xfrm>
            <a:off x="3608640" y="446089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1.3</a:t>
            </a:r>
            <a:endParaRPr lang="en" sz="1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Google Shape;411;p51">
            <a:extLst>
              <a:ext uri="{FF2B5EF4-FFF2-40B4-BE49-F238E27FC236}">
                <a16:creationId xmlns:a16="http://schemas.microsoft.com/office/drawing/2014/main" id="{B3B4F82E-7220-4590-AC97-5BE029E7E9F3}"/>
              </a:ext>
            </a:extLst>
          </p:cNvPr>
          <p:cNvSpPr txBox="1">
            <a:spLocks/>
          </p:cNvSpPr>
          <p:nvPr/>
        </p:nvSpPr>
        <p:spPr>
          <a:xfrm>
            <a:off x="3608640" y="758778"/>
            <a:ext cx="2826000" cy="6961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Активизация и расширение взаимодействия колледжа с социальными партнерами</a:t>
            </a:r>
          </a:p>
        </p:txBody>
      </p:sp>
      <p:sp>
        <p:nvSpPr>
          <p:cNvPr id="32" name="Google Shape;213;p26">
            <a:extLst>
              <a:ext uri="{FF2B5EF4-FFF2-40B4-BE49-F238E27FC236}">
                <a16:creationId xmlns:a16="http://schemas.microsoft.com/office/drawing/2014/main" id="{E6258E68-3631-41F4-BDF2-FF6F84276272}"/>
              </a:ext>
            </a:extLst>
          </p:cNvPr>
          <p:cNvSpPr txBox="1">
            <a:spLocks/>
          </p:cNvSpPr>
          <p:nvPr/>
        </p:nvSpPr>
        <p:spPr>
          <a:xfrm>
            <a:off x="3667125" y="2038110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1.4</a:t>
            </a:r>
            <a:endParaRPr lang="en" sz="1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Google Shape;411;p51">
            <a:extLst>
              <a:ext uri="{FF2B5EF4-FFF2-40B4-BE49-F238E27FC236}">
                <a16:creationId xmlns:a16="http://schemas.microsoft.com/office/drawing/2014/main" id="{E3AFCF5C-0AB9-4B8C-87B5-0849E40879E8}"/>
              </a:ext>
            </a:extLst>
          </p:cNvPr>
          <p:cNvSpPr txBox="1">
            <a:spLocks/>
          </p:cNvSpPr>
          <p:nvPr/>
        </p:nvSpPr>
        <p:spPr>
          <a:xfrm>
            <a:off x="3667125" y="2366180"/>
            <a:ext cx="2700000" cy="4324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потенциала ИПР колледжа</a:t>
            </a:r>
          </a:p>
        </p:txBody>
      </p:sp>
      <p:sp>
        <p:nvSpPr>
          <p:cNvPr id="34" name="Google Shape;213;p26">
            <a:extLst>
              <a:ext uri="{FF2B5EF4-FFF2-40B4-BE49-F238E27FC236}">
                <a16:creationId xmlns:a16="http://schemas.microsoft.com/office/drawing/2014/main" id="{9DEF7AA3-ED6A-4917-B042-CC40F72C686D}"/>
              </a:ext>
            </a:extLst>
          </p:cNvPr>
          <p:cNvSpPr txBox="1">
            <a:spLocks/>
          </p:cNvSpPr>
          <p:nvPr/>
        </p:nvSpPr>
        <p:spPr>
          <a:xfrm>
            <a:off x="6367125" y="440429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1.5</a:t>
            </a:r>
            <a:endParaRPr lang="en" sz="1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Google Shape;411;p51">
            <a:extLst>
              <a:ext uri="{FF2B5EF4-FFF2-40B4-BE49-F238E27FC236}">
                <a16:creationId xmlns:a16="http://schemas.microsoft.com/office/drawing/2014/main" id="{65F34526-CD1C-420C-98C8-C19434E47CFF}"/>
              </a:ext>
            </a:extLst>
          </p:cNvPr>
          <p:cNvSpPr txBox="1">
            <a:spLocks/>
          </p:cNvSpPr>
          <p:nvPr/>
        </p:nvSpPr>
        <p:spPr>
          <a:xfrm>
            <a:off x="6367125" y="729417"/>
            <a:ext cx="2700000" cy="12971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 благополучия обучающихся, уважение и доверие к личности обучающегося, обеспечение прав и их законных интересов, недопущение их дискриминации</a:t>
            </a:r>
          </a:p>
        </p:txBody>
      </p:sp>
      <p:sp>
        <p:nvSpPr>
          <p:cNvPr id="36" name="Google Shape;213;p26">
            <a:extLst>
              <a:ext uri="{FF2B5EF4-FFF2-40B4-BE49-F238E27FC236}">
                <a16:creationId xmlns:a16="http://schemas.microsoft.com/office/drawing/2014/main" id="{F112321F-55E0-42BC-BC57-2701C56A0FDD}"/>
              </a:ext>
            </a:extLst>
          </p:cNvPr>
          <p:cNvSpPr txBox="1">
            <a:spLocks/>
          </p:cNvSpPr>
          <p:nvPr/>
        </p:nvSpPr>
        <p:spPr>
          <a:xfrm>
            <a:off x="6434640" y="3022883"/>
            <a:ext cx="7347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1.6</a:t>
            </a:r>
            <a:endParaRPr lang="en" sz="1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" name="Google Shape;411;p51">
            <a:extLst>
              <a:ext uri="{FF2B5EF4-FFF2-40B4-BE49-F238E27FC236}">
                <a16:creationId xmlns:a16="http://schemas.microsoft.com/office/drawing/2014/main" id="{8630AE12-70B8-490D-8E30-EED63DFB9B93}"/>
              </a:ext>
            </a:extLst>
          </p:cNvPr>
          <p:cNvSpPr txBox="1">
            <a:spLocks/>
          </p:cNvSpPr>
          <p:nvPr/>
        </p:nvSpPr>
        <p:spPr>
          <a:xfrm>
            <a:off x="6434640" y="3372750"/>
            <a:ext cx="1962240" cy="4476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Достижение статуса колледжа лидер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E3A3D3F-E7EA-43BC-B188-32D5816BC726}"/>
              </a:ext>
            </a:extLst>
          </p:cNvPr>
          <p:cNvCxnSpPr>
            <a:cxnSpLocks/>
          </p:cNvCxnSpPr>
          <p:nvPr/>
        </p:nvCxnSpPr>
        <p:spPr>
          <a:xfrm flipV="1">
            <a:off x="3608640" y="596213"/>
            <a:ext cx="0" cy="4333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CB68B070-A00A-45DE-9C80-E759E321E473}"/>
              </a:ext>
            </a:extLst>
          </p:cNvPr>
          <p:cNvCxnSpPr>
            <a:cxnSpLocks/>
          </p:cNvCxnSpPr>
          <p:nvPr/>
        </p:nvCxnSpPr>
        <p:spPr>
          <a:xfrm flipV="1">
            <a:off x="6298500" y="625096"/>
            <a:ext cx="0" cy="4333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20559FE9-B9C8-4EEA-85BA-80AD7A103C03}"/>
              </a:ext>
            </a:extLst>
          </p:cNvPr>
          <p:cNvCxnSpPr/>
          <p:nvPr/>
        </p:nvCxnSpPr>
        <p:spPr>
          <a:xfrm>
            <a:off x="796200" y="2049300"/>
            <a:ext cx="27359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6415D33F-322C-407B-BD0F-E9DA54C9E30A}"/>
              </a:ext>
            </a:extLst>
          </p:cNvPr>
          <p:cNvCxnSpPr/>
          <p:nvPr/>
        </p:nvCxnSpPr>
        <p:spPr>
          <a:xfrm>
            <a:off x="796199" y="3048000"/>
            <a:ext cx="27359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DC640081-69D0-4C94-91C7-29F283134983}"/>
              </a:ext>
            </a:extLst>
          </p:cNvPr>
          <p:cNvCxnSpPr>
            <a:cxnSpLocks/>
          </p:cNvCxnSpPr>
          <p:nvPr/>
        </p:nvCxnSpPr>
        <p:spPr>
          <a:xfrm>
            <a:off x="3667125" y="2049300"/>
            <a:ext cx="25639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7274DE04-B4F3-4104-BF23-E9B2AC3C3C93}"/>
              </a:ext>
            </a:extLst>
          </p:cNvPr>
          <p:cNvCxnSpPr>
            <a:cxnSpLocks/>
          </p:cNvCxnSpPr>
          <p:nvPr/>
        </p:nvCxnSpPr>
        <p:spPr>
          <a:xfrm>
            <a:off x="3667125" y="3048000"/>
            <a:ext cx="25639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E4203CEA-1F98-4885-B90A-83EC9EDB4A47}"/>
              </a:ext>
            </a:extLst>
          </p:cNvPr>
          <p:cNvCxnSpPr>
            <a:cxnSpLocks/>
          </p:cNvCxnSpPr>
          <p:nvPr/>
        </p:nvCxnSpPr>
        <p:spPr>
          <a:xfrm>
            <a:off x="6367125" y="3045743"/>
            <a:ext cx="24277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oogle Shape;10548;p57">
            <a:extLst>
              <a:ext uri="{FF2B5EF4-FFF2-40B4-BE49-F238E27FC236}">
                <a16:creationId xmlns:a16="http://schemas.microsoft.com/office/drawing/2014/main" id="{9DB6A134-88A2-42E8-B7A7-BD5BA5D81F55}"/>
              </a:ext>
            </a:extLst>
          </p:cNvPr>
          <p:cNvGrpSpPr/>
          <p:nvPr/>
        </p:nvGrpSpPr>
        <p:grpSpPr>
          <a:xfrm>
            <a:off x="4443931" y="3488945"/>
            <a:ext cx="1019279" cy="1020375"/>
            <a:chOff x="3539102" y="2427549"/>
            <a:chExt cx="355099" cy="355481"/>
          </a:xfrm>
        </p:grpSpPr>
        <p:sp>
          <p:nvSpPr>
            <p:cNvPr id="56" name="Google Shape;10549;p57">
              <a:extLst>
                <a:ext uri="{FF2B5EF4-FFF2-40B4-BE49-F238E27FC236}">
                  <a16:creationId xmlns:a16="http://schemas.microsoft.com/office/drawing/2014/main" id="{3EE28CD5-919D-4293-9F1B-1113B24E0CAA}"/>
                </a:ext>
              </a:extLst>
            </p:cNvPr>
            <p:cNvSpPr/>
            <p:nvPr/>
          </p:nvSpPr>
          <p:spPr>
            <a:xfrm>
              <a:off x="3539102" y="2561320"/>
              <a:ext cx="355099" cy="221710"/>
            </a:xfrm>
            <a:custGeom>
              <a:avLst/>
              <a:gdLst/>
              <a:ahLst/>
              <a:cxnLst/>
              <a:rect l="l" t="t" r="r" b="b"/>
              <a:pathLst>
                <a:path w="11157" h="6966" extrusionOk="0">
                  <a:moveTo>
                    <a:pt x="2953" y="3131"/>
                  </a:moveTo>
                  <a:lnTo>
                    <a:pt x="2953" y="6644"/>
                  </a:lnTo>
                  <a:lnTo>
                    <a:pt x="1537" y="6644"/>
                  </a:lnTo>
                  <a:lnTo>
                    <a:pt x="1537" y="3131"/>
                  </a:lnTo>
                  <a:close/>
                  <a:moveTo>
                    <a:pt x="6263" y="2250"/>
                  </a:moveTo>
                  <a:lnTo>
                    <a:pt x="6263" y="6644"/>
                  </a:lnTo>
                  <a:lnTo>
                    <a:pt x="4858" y="6644"/>
                  </a:lnTo>
                  <a:lnTo>
                    <a:pt x="4858" y="2250"/>
                  </a:lnTo>
                  <a:close/>
                  <a:moveTo>
                    <a:pt x="9585" y="333"/>
                  </a:moveTo>
                  <a:lnTo>
                    <a:pt x="9585" y="6644"/>
                  </a:lnTo>
                  <a:lnTo>
                    <a:pt x="8168" y="6644"/>
                  </a:lnTo>
                  <a:lnTo>
                    <a:pt x="8168" y="333"/>
                  </a:lnTo>
                  <a:close/>
                  <a:moveTo>
                    <a:pt x="8025" y="0"/>
                  </a:moveTo>
                  <a:cubicBezTo>
                    <a:pt x="7930" y="0"/>
                    <a:pt x="7859" y="83"/>
                    <a:pt x="7859" y="167"/>
                  </a:cubicBezTo>
                  <a:lnTo>
                    <a:pt x="7859" y="6644"/>
                  </a:lnTo>
                  <a:lnTo>
                    <a:pt x="6609" y="6644"/>
                  </a:lnTo>
                  <a:lnTo>
                    <a:pt x="6609" y="2084"/>
                  </a:lnTo>
                  <a:cubicBezTo>
                    <a:pt x="6609" y="2000"/>
                    <a:pt x="6537" y="1917"/>
                    <a:pt x="6442" y="1917"/>
                  </a:cubicBezTo>
                  <a:lnTo>
                    <a:pt x="4704" y="1917"/>
                  </a:lnTo>
                  <a:cubicBezTo>
                    <a:pt x="4608" y="1917"/>
                    <a:pt x="4537" y="2000"/>
                    <a:pt x="4537" y="2084"/>
                  </a:cubicBezTo>
                  <a:lnTo>
                    <a:pt x="4537" y="6644"/>
                  </a:lnTo>
                  <a:lnTo>
                    <a:pt x="3287" y="6644"/>
                  </a:lnTo>
                  <a:lnTo>
                    <a:pt x="3287" y="2965"/>
                  </a:lnTo>
                  <a:cubicBezTo>
                    <a:pt x="3287" y="2881"/>
                    <a:pt x="3215" y="2798"/>
                    <a:pt x="3120" y="2798"/>
                  </a:cubicBezTo>
                  <a:lnTo>
                    <a:pt x="1382" y="2798"/>
                  </a:lnTo>
                  <a:cubicBezTo>
                    <a:pt x="1298" y="2798"/>
                    <a:pt x="1215" y="2881"/>
                    <a:pt x="1215" y="2965"/>
                  </a:cubicBezTo>
                  <a:lnTo>
                    <a:pt x="1215" y="6644"/>
                  </a:lnTo>
                  <a:lnTo>
                    <a:pt x="167" y="6644"/>
                  </a:lnTo>
                  <a:cubicBezTo>
                    <a:pt x="72" y="6644"/>
                    <a:pt x="1" y="6715"/>
                    <a:pt x="1" y="6810"/>
                  </a:cubicBezTo>
                  <a:cubicBezTo>
                    <a:pt x="1" y="6894"/>
                    <a:pt x="72" y="6965"/>
                    <a:pt x="167" y="6965"/>
                  </a:cubicBezTo>
                  <a:lnTo>
                    <a:pt x="11002" y="6965"/>
                  </a:lnTo>
                  <a:cubicBezTo>
                    <a:pt x="11085" y="6965"/>
                    <a:pt x="11157" y="6894"/>
                    <a:pt x="11157" y="6810"/>
                  </a:cubicBezTo>
                  <a:cubicBezTo>
                    <a:pt x="11145" y="6715"/>
                    <a:pt x="11073" y="6644"/>
                    <a:pt x="10990" y="6644"/>
                  </a:cubicBezTo>
                  <a:lnTo>
                    <a:pt x="9930" y="6644"/>
                  </a:lnTo>
                  <a:lnTo>
                    <a:pt x="9930" y="167"/>
                  </a:lnTo>
                  <a:cubicBezTo>
                    <a:pt x="9930" y="83"/>
                    <a:pt x="9859" y="0"/>
                    <a:pt x="976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550;p57">
              <a:extLst>
                <a:ext uri="{FF2B5EF4-FFF2-40B4-BE49-F238E27FC236}">
                  <a16:creationId xmlns:a16="http://schemas.microsoft.com/office/drawing/2014/main" id="{5EB3F68C-0298-4B12-A0D9-D359ECC9CD94}"/>
                </a:ext>
              </a:extLst>
            </p:cNvPr>
            <p:cNvSpPr/>
            <p:nvPr/>
          </p:nvSpPr>
          <p:spPr>
            <a:xfrm>
              <a:off x="3544417" y="2427549"/>
              <a:ext cx="339568" cy="205415"/>
            </a:xfrm>
            <a:custGeom>
              <a:avLst/>
              <a:gdLst/>
              <a:ahLst/>
              <a:cxnLst/>
              <a:rect l="l" t="t" r="r" b="b"/>
              <a:pathLst>
                <a:path w="10669" h="6454" extrusionOk="0">
                  <a:moveTo>
                    <a:pt x="10157" y="0"/>
                  </a:moveTo>
                  <a:cubicBezTo>
                    <a:pt x="10125" y="0"/>
                    <a:pt x="10093" y="4"/>
                    <a:pt x="10061" y="12"/>
                  </a:cubicBezTo>
                  <a:lnTo>
                    <a:pt x="8656" y="191"/>
                  </a:lnTo>
                  <a:cubicBezTo>
                    <a:pt x="8382" y="214"/>
                    <a:pt x="8180" y="488"/>
                    <a:pt x="8216" y="762"/>
                  </a:cubicBezTo>
                  <a:cubicBezTo>
                    <a:pt x="8238" y="1032"/>
                    <a:pt x="8483" y="1217"/>
                    <a:pt x="8751" y="1217"/>
                  </a:cubicBezTo>
                  <a:cubicBezTo>
                    <a:pt x="8767" y="1217"/>
                    <a:pt x="8783" y="1216"/>
                    <a:pt x="8799" y="1215"/>
                  </a:cubicBezTo>
                  <a:lnTo>
                    <a:pt x="8906" y="1203"/>
                  </a:lnTo>
                  <a:lnTo>
                    <a:pt x="8906" y="1203"/>
                  </a:lnTo>
                  <a:cubicBezTo>
                    <a:pt x="7204" y="3191"/>
                    <a:pt x="5156" y="4215"/>
                    <a:pt x="3715" y="4727"/>
                  </a:cubicBezTo>
                  <a:cubicBezTo>
                    <a:pt x="1917" y="5370"/>
                    <a:pt x="524" y="5429"/>
                    <a:pt x="500" y="5429"/>
                  </a:cubicBezTo>
                  <a:cubicBezTo>
                    <a:pt x="227" y="5441"/>
                    <a:pt x="0" y="5679"/>
                    <a:pt x="12" y="5965"/>
                  </a:cubicBezTo>
                  <a:cubicBezTo>
                    <a:pt x="24" y="6239"/>
                    <a:pt x="250" y="6453"/>
                    <a:pt x="524" y="6453"/>
                  </a:cubicBezTo>
                  <a:lnTo>
                    <a:pt x="536" y="6453"/>
                  </a:lnTo>
                  <a:cubicBezTo>
                    <a:pt x="596" y="6453"/>
                    <a:pt x="2084" y="6394"/>
                    <a:pt x="4037" y="5703"/>
                  </a:cubicBezTo>
                  <a:cubicBezTo>
                    <a:pt x="5132" y="5322"/>
                    <a:pt x="6156" y="4798"/>
                    <a:pt x="7096" y="4167"/>
                  </a:cubicBezTo>
                  <a:cubicBezTo>
                    <a:pt x="7168" y="4120"/>
                    <a:pt x="7192" y="4013"/>
                    <a:pt x="7144" y="3941"/>
                  </a:cubicBezTo>
                  <a:cubicBezTo>
                    <a:pt x="7113" y="3895"/>
                    <a:pt x="7058" y="3869"/>
                    <a:pt x="7003" y="3869"/>
                  </a:cubicBezTo>
                  <a:cubicBezTo>
                    <a:pt x="6973" y="3869"/>
                    <a:pt x="6943" y="3877"/>
                    <a:pt x="6918" y="3893"/>
                  </a:cubicBezTo>
                  <a:cubicBezTo>
                    <a:pt x="5989" y="4513"/>
                    <a:pt x="5001" y="5025"/>
                    <a:pt x="3929" y="5394"/>
                  </a:cubicBezTo>
                  <a:cubicBezTo>
                    <a:pt x="2024" y="6084"/>
                    <a:pt x="596" y="6120"/>
                    <a:pt x="536" y="6120"/>
                  </a:cubicBezTo>
                  <a:cubicBezTo>
                    <a:pt x="429" y="6120"/>
                    <a:pt x="358" y="6049"/>
                    <a:pt x="358" y="5953"/>
                  </a:cubicBezTo>
                  <a:cubicBezTo>
                    <a:pt x="358" y="5846"/>
                    <a:pt x="429" y="5751"/>
                    <a:pt x="536" y="5751"/>
                  </a:cubicBezTo>
                  <a:cubicBezTo>
                    <a:pt x="548" y="5751"/>
                    <a:pt x="1989" y="5691"/>
                    <a:pt x="3834" y="5036"/>
                  </a:cubicBezTo>
                  <a:cubicBezTo>
                    <a:pt x="5406" y="4489"/>
                    <a:pt x="7632" y="3346"/>
                    <a:pt x="9454" y="1084"/>
                  </a:cubicBezTo>
                  <a:cubicBezTo>
                    <a:pt x="9534" y="969"/>
                    <a:pt x="9459" y="809"/>
                    <a:pt x="9315" y="809"/>
                  </a:cubicBezTo>
                  <a:cubicBezTo>
                    <a:pt x="9310" y="809"/>
                    <a:pt x="9304" y="809"/>
                    <a:pt x="9299" y="810"/>
                  </a:cubicBezTo>
                  <a:lnTo>
                    <a:pt x="8775" y="869"/>
                  </a:lnTo>
                  <a:cubicBezTo>
                    <a:pt x="8768" y="870"/>
                    <a:pt x="8761" y="871"/>
                    <a:pt x="8754" y="871"/>
                  </a:cubicBezTo>
                  <a:cubicBezTo>
                    <a:pt x="8676" y="871"/>
                    <a:pt x="8595" y="815"/>
                    <a:pt x="8573" y="738"/>
                  </a:cubicBezTo>
                  <a:cubicBezTo>
                    <a:pt x="8537" y="631"/>
                    <a:pt x="8620" y="512"/>
                    <a:pt x="8740" y="500"/>
                  </a:cubicBezTo>
                  <a:lnTo>
                    <a:pt x="10133" y="322"/>
                  </a:lnTo>
                  <a:cubicBezTo>
                    <a:pt x="10139" y="321"/>
                    <a:pt x="10146" y="320"/>
                    <a:pt x="10153" y="320"/>
                  </a:cubicBezTo>
                  <a:cubicBezTo>
                    <a:pt x="10253" y="320"/>
                    <a:pt x="10347" y="400"/>
                    <a:pt x="10347" y="500"/>
                  </a:cubicBezTo>
                  <a:lnTo>
                    <a:pt x="10347" y="1893"/>
                  </a:lnTo>
                  <a:cubicBezTo>
                    <a:pt x="10347" y="2000"/>
                    <a:pt x="10252" y="2072"/>
                    <a:pt x="10168" y="2072"/>
                  </a:cubicBezTo>
                  <a:cubicBezTo>
                    <a:pt x="10073" y="2072"/>
                    <a:pt x="9990" y="1988"/>
                    <a:pt x="9990" y="1893"/>
                  </a:cubicBezTo>
                  <a:lnTo>
                    <a:pt x="9990" y="1477"/>
                  </a:lnTo>
                  <a:cubicBezTo>
                    <a:pt x="9990" y="1417"/>
                    <a:pt x="9942" y="1346"/>
                    <a:pt x="9883" y="1334"/>
                  </a:cubicBezTo>
                  <a:cubicBezTo>
                    <a:pt x="9866" y="1324"/>
                    <a:pt x="9848" y="1319"/>
                    <a:pt x="9830" y="1319"/>
                  </a:cubicBezTo>
                  <a:cubicBezTo>
                    <a:pt x="9784" y="1319"/>
                    <a:pt x="9738" y="1347"/>
                    <a:pt x="9704" y="1381"/>
                  </a:cubicBezTo>
                  <a:cubicBezTo>
                    <a:pt x="9085" y="2119"/>
                    <a:pt x="8394" y="2810"/>
                    <a:pt x="7632" y="3382"/>
                  </a:cubicBezTo>
                  <a:cubicBezTo>
                    <a:pt x="7561" y="3441"/>
                    <a:pt x="7537" y="3548"/>
                    <a:pt x="7597" y="3608"/>
                  </a:cubicBezTo>
                  <a:cubicBezTo>
                    <a:pt x="7635" y="3646"/>
                    <a:pt x="7692" y="3674"/>
                    <a:pt x="7744" y="3674"/>
                  </a:cubicBezTo>
                  <a:cubicBezTo>
                    <a:pt x="7773" y="3674"/>
                    <a:pt x="7801" y="3665"/>
                    <a:pt x="7823" y="3643"/>
                  </a:cubicBezTo>
                  <a:cubicBezTo>
                    <a:pt x="8489" y="3131"/>
                    <a:pt x="9109" y="2548"/>
                    <a:pt x="9656" y="1917"/>
                  </a:cubicBezTo>
                  <a:cubicBezTo>
                    <a:pt x="9668" y="2179"/>
                    <a:pt x="9894" y="2405"/>
                    <a:pt x="10156" y="2405"/>
                  </a:cubicBezTo>
                  <a:cubicBezTo>
                    <a:pt x="10442" y="2405"/>
                    <a:pt x="10668" y="2179"/>
                    <a:pt x="10668" y="1893"/>
                  </a:cubicBezTo>
                  <a:lnTo>
                    <a:pt x="10668" y="500"/>
                  </a:lnTo>
                  <a:cubicBezTo>
                    <a:pt x="10621" y="369"/>
                    <a:pt x="10561" y="238"/>
                    <a:pt x="10466" y="131"/>
                  </a:cubicBezTo>
                  <a:cubicBezTo>
                    <a:pt x="10382" y="48"/>
                    <a:pt x="10270" y="0"/>
                    <a:pt x="1015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3"/>
          <p:cNvSpPr txBox="1">
            <a:spLocks noGrp="1"/>
          </p:cNvSpPr>
          <p:nvPr>
            <p:ph type="title" idx="4294967295"/>
          </p:nvPr>
        </p:nvSpPr>
        <p:spPr>
          <a:xfrm>
            <a:off x="655320" y="-53340"/>
            <a:ext cx="4625975" cy="3698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Задачи, деятельности колледжа</a:t>
            </a:r>
            <a:endParaRPr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BEA67C0-2BAF-4DEC-A73D-CF0E39D6034B}"/>
              </a:ext>
            </a:extLst>
          </p:cNvPr>
          <p:cNvGrpSpPr/>
          <p:nvPr/>
        </p:nvGrpSpPr>
        <p:grpSpPr>
          <a:xfrm>
            <a:off x="89048" y="4774168"/>
            <a:ext cx="339278" cy="369332"/>
            <a:chOff x="1795928" y="4716054"/>
            <a:chExt cx="339278" cy="369332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F3CABDF1-4770-447A-90BE-D2A02CDAADF3}"/>
                </a:ext>
              </a:extLst>
            </p:cNvPr>
            <p:cNvCxnSpPr/>
            <p:nvPr/>
          </p:nvCxnSpPr>
          <p:spPr>
            <a:xfrm>
              <a:off x="1795928" y="4751198"/>
              <a:ext cx="33927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278A26A-7C51-4E62-8DA8-4165F191D434}"/>
                </a:ext>
              </a:extLst>
            </p:cNvPr>
            <p:cNvSpPr txBox="1"/>
            <p:nvPr/>
          </p:nvSpPr>
          <p:spPr>
            <a:xfrm>
              <a:off x="1801757" y="4716054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8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</a:p>
          </p:txBody>
        </p:sp>
      </p:grp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8F8999C-D811-4F91-B1C9-3418E3B637B7}"/>
              </a:ext>
            </a:extLst>
          </p:cNvPr>
          <p:cNvCxnSpPr>
            <a:cxnSpLocks/>
          </p:cNvCxnSpPr>
          <p:nvPr/>
        </p:nvCxnSpPr>
        <p:spPr>
          <a:xfrm flipV="1">
            <a:off x="4916557" y="474101"/>
            <a:ext cx="0" cy="4535221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7CD8775-3B76-4F8D-9D94-D7E13E9F9788}"/>
              </a:ext>
            </a:extLst>
          </p:cNvPr>
          <p:cNvCxnSpPr/>
          <p:nvPr/>
        </p:nvCxnSpPr>
        <p:spPr>
          <a:xfrm>
            <a:off x="821635" y="2855843"/>
            <a:ext cx="7944678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9AD154-F17E-47E3-803A-69A4C4AB0C54}"/>
              </a:ext>
            </a:extLst>
          </p:cNvPr>
          <p:cNvSpPr/>
          <p:nvPr/>
        </p:nvSpPr>
        <p:spPr>
          <a:xfrm>
            <a:off x="4572000" y="500604"/>
            <a:ext cx="238539" cy="238539"/>
          </a:xfrm>
          <a:prstGeom prst="rect">
            <a:avLst/>
          </a:prstGeom>
          <a:ln w="6350"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03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8CA152A-D93B-43B3-8409-C728FBDF9862}"/>
              </a:ext>
            </a:extLst>
          </p:cNvPr>
          <p:cNvSpPr/>
          <p:nvPr/>
        </p:nvSpPr>
        <p:spPr>
          <a:xfrm>
            <a:off x="5002698" y="500604"/>
            <a:ext cx="238539" cy="238539"/>
          </a:xfrm>
          <a:prstGeom prst="rect">
            <a:avLst/>
          </a:prstGeom>
          <a:ln w="6350"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03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BE95BF1-C0AE-489B-9FB0-58DDC5E93F49}"/>
              </a:ext>
            </a:extLst>
          </p:cNvPr>
          <p:cNvSpPr/>
          <p:nvPr/>
        </p:nvSpPr>
        <p:spPr>
          <a:xfrm>
            <a:off x="4585252" y="2882346"/>
            <a:ext cx="238539" cy="238539"/>
          </a:xfrm>
          <a:prstGeom prst="rect">
            <a:avLst/>
          </a:prstGeom>
          <a:ln w="6350"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03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B9D0E4F-548D-46E2-B671-01F348EBF6E0}"/>
              </a:ext>
            </a:extLst>
          </p:cNvPr>
          <p:cNvSpPr/>
          <p:nvPr/>
        </p:nvSpPr>
        <p:spPr>
          <a:xfrm>
            <a:off x="5002697" y="2882346"/>
            <a:ext cx="238539" cy="238539"/>
          </a:xfrm>
          <a:prstGeom prst="rect">
            <a:avLst/>
          </a:prstGeom>
          <a:ln w="6350"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03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graphicFrame>
        <p:nvGraphicFramePr>
          <p:cNvPr id="29" name="Диаграмма 28">
            <a:extLst>
              <a:ext uri="{FF2B5EF4-FFF2-40B4-BE49-F238E27FC236}">
                <a16:creationId xmlns:a16="http://schemas.microsoft.com/office/drawing/2014/main" id="{FB55B9A7-3CFE-4B1E-A473-B6E94FD95F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7466816"/>
              </p:ext>
            </p:extLst>
          </p:nvPr>
        </p:nvGraphicFramePr>
        <p:xfrm>
          <a:off x="594702" y="3065171"/>
          <a:ext cx="1619862" cy="1035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C01BBFE9-81C9-4D4E-860C-7ECE01CDD5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3273857"/>
              </p:ext>
            </p:extLst>
          </p:nvPr>
        </p:nvGraphicFramePr>
        <p:xfrm>
          <a:off x="3382835" y="3197495"/>
          <a:ext cx="1619862" cy="1035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" name="Диаграмма 30">
            <a:extLst>
              <a:ext uri="{FF2B5EF4-FFF2-40B4-BE49-F238E27FC236}">
                <a16:creationId xmlns:a16="http://schemas.microsoft.com/office/drawing/2014/main" id="{934A775F-E2BB-4D6C-9A28-52C092BD2F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8291482"/>
              </p:ext>
            </p:extLst>
          </p:nvPr>
        </p:nvGraphicFramePr>
        <p:xfrm>
          <a:off x="624444" y="4149682"/>
          <a:ext cx="1537947" cy="1035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2" name="Диаграмма 31">
            <a:extLst>
              <a:ext uri="{FF2B5EF4-FFF2-40B4-BE49-F238E27FC236}">
                <a16:creationId xmlns:a16="http://schemas.microsoft.com/office/drawing/2014/main" id="{AA6A6D91-E053-407E-9779-8721B66CC7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3094006"/>
              </p:ext>
            </p:extLst>
          </p:nvPr>
        </p:nvGraphicFramePr>
        <p:xfrm>
          <a:off x="3330662" y="4178439"/>
          <a:ext cx="1652993" cy="1035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B8DD2198-ABF2-4A80-AD46-73F3970D547E}"/>
              </a:ext>
            </a:extLst>
          </p:cNvPr>
          <p:cNvSpPr txBox="1"/>
          <p:nvPr/>
        </p:nvSpPr>
        <p:spPr>
          <a:xfrm>
            <a:off x="680482" y="3040342"/>
            <a:ext cx="66914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b="1" dirty="0">
                <a:solidFill>
                  <a:schemeClr val="bg1">
                    <a:lumMod val="2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ГОРНЫЕ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C1A005F-7FE1-4D59-82F5-3D32128AF544}"/>
              </a:ext>
            </a:extLst>
          </p:cNvPr>
          <p:cNvSpPr txBox="1"/>
          <p:nvPr/>
        </p:nvSpPr>
        <p:spPr>
          <a:xfrm>
            <a:off x="3408707" y="3164521"/>
            <a:ext cx="109137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b="1" dirty="0">
                <a:solidFill>
                  <a:schemeClr val="bg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ЭНЕРГЕТИЧЕСКИЕ</a:t>
            </a:r>
            <a:endParaRPr lang="ru-RU" sz="700" b="1" dirty="0">
              <a:solidFill>
                <a:schemeClr val="bg1">
                  <a:lumMod val="2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8ACB695-F9AD-4712-B58E-37718803210F}"/>
              </a:ext>
            </a:extLst>
          </p:cNvPr>
          <p:cNvSpPr txBox="1"/>
          <p:nvPr/>
        </p:nvSpPr>
        <p:spPr>
          <a:xfrm>
            <a:off x="672022" y="4124853"/>
            <a:ext cx="109137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b="1" dirty="0">
                <a:solidFill>
                  <a:schemeClr val="bg1">
                    <a:lumMod val="2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ТЕХНИЧЕСКИЕ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C148F46-4ABF-45DC-896B-27D49116C11A}"/>
              </a:ext>
            </a:extLst>
          </p:cNvPr>
          <p:cNvSpPr txBox="1"/>
          <p:nvPr/>
        </p:nvSpPr>
        <p:spPr>
          <a:xfrm>
            <a:off x="3412226" y="4158752"/>
            <a:ext cx="109137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b="1" dirty="0">
                <a:solidFill>
                  <a:schemeClr val="bg1">
                    <a:lumMod val="2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ЮРИСТЫ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C61B37-F34A-40B1-990C-52B4D078AA1A}"/>
              </a:ext>
            </a:extLst>
          </p:cNvPr>
          <p:cNvSpPr txBox="1"/>
          <p:nvPr/>
        </p:nvSpPr>
        <p:spPr>
          <a:xfrm>
            <a:off x="2073529" y="2862000"/>
            <a:ext cx="1446241" cy="230832"/>
          </a:xfrm>
          <a:prstGeom prst="rect">
            <a:avLst/>
          </a:prstGeom>
          <a:noFill/>
        </p:spPr>
        <p:txBody>
          <a:bodyPr vert="horz" wrap="square">
            <a:spAutoFit/>
          </a:bodyPr>
          <a:lstStyle/>
          <a:p>
            <a:r>
              <a:rPr lang="ru-RU" sz="9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ТРУДОУСТРОЙСТВО</a:t>
            </a:r>
          </a:p>
        </p:txBody>
      </p:sp>
      <p:grpSp>
        <p:nvGrpSpPr>
          <p:cNvPr id="38" name="Google Shape;9785;p56">
            <a:extLst>
              <a:ext uri="{FF2B5EF4-FFF2-40B4-BE49-F238E27FC236}">
                <a16:creationId xmlns:a16="http://schemas.microsoft.com/office/drawing/2014/main" id="{81F78033-1A06-4DCE-8763-290FE67FB701}"/>
              </a:ext>
            </a:extLst>
          </p:cNvPr>
          <p:cNvGrpSpPr/>
          <p:nvPr/>
        </p:nvGrpSpPr>
        <p:grpSpPr>
          <a:xfrm>
            <a:off x="2542886" y="3148088"/>
            <a:ext cx="376271" cy="337982"/>
            <a:chOff x="2612597" y="3367075"/>
            <a:chExt cx="376271" cy="337982"/>
          </a:xfrm>
        </p:grpSpPr>
        <p:sp>
          <p:nvSpPr>
            <p:cNvPr id="39" name="Google Shape;9786;p56">
              <a:extLst>
                <a:ext uri="{FF2B5EF4-FFF2-40B4-BE49-F238E27FC236}">
                  <a16:creationId xmlns:a16="http://schemas.microsoft.com/office/drawing/2014/main" id="{93E00AE2-2F56-4C34-BDE7-2E1B4F4ACBA1}"/>
                </a:ext>
              </a:extLst>
            </p:cNvPr>
            <p:cNvSpPr/>
            <p:nvPr/>
          </p:nvSpPr>
          <p:spPr>
            <a:xfrm>
              <a:off x="2612597" y="3367075"/>
              <a:ext cx="376271" cy="337982"/>
            </a:xfrm>
            <a:custGeom>
              <a:avLst/>
              <a:gdLst/>
              <a:ahLst/>
              <a:cxnLst/>
              <a:rect l="l" t="t" r="r" b="b"/>
              <a:pathLst>
                <a:path w="11812" h="10610" extrusionOk="0">
                  <a:moveTo>
                    <a:pt x="7561" y="346"/>
                  </a:moveTo>
                  <a:cubicBezTo>
                    <a:pt x="7490" y="668"/>
                    <a:pt x="7192" y="918"/>
                    <a:pt x="6835" y="918"/>
                  </a:cubicBezTo>
                  <a:lnTo>
                    <a:pt x="4966" y="918"/>
                  </a:lnTo>
                  <a:cubicBezTo>
                    <a:pt x="4609" y="918"/>
                    <a:pt x="4311" y="668"/>
                    <a:pt x="4228" y="346"/>
                  </a:cubicBezTo>
                  <a:close/>
                  <a:moveTo>
                    <a:pt x="7918" y="358"/>
                  </a:moveTo>
                  <a:cubicBezTo>
                    <a:pt x="8264" y="418"/>
                    <a:pt x="8526" y="727"/>
                    <a:pt x="8526" y="1108"/>
                  </a:cubicBezTo>
                  <a:lnTo>
                    <a:pt x="8526" y="1918"/>
                  </a:lnTo>
                  <a:lnTo>
                    <a:pt x="3263" y="1918"/>
                  </a:lnTo>
                  <a:lnTo>
                    <a:pt x="3263" y="1108"/>
                  </a:lnTo>
                  <a:cubicBezTo>
                    <a:pt x="3263" y="727"/>
                    <a:pt x="3525" y="429"/>
                    <a:pt x="3870" y="358"/>
                  </a:cubicBezTo>
                  <a:cubicBezTo>
                    <a:pt x="3966" y="882"/>
                    <a:pt x="4406" y="1287"/>
                    <a:pt x="4954" y="1287"/>
                  </a:cubicBezTo>
                  <a:lnTo>
                    <a:pt x="6835" y="1287"/>
                  </a:lnTo>
                  <a:cubicBezTo>
                    <a:pt x="7383" y="1287"/>
                    <a:pt x="7835" y="882"/>
                    <a:pt x="7918" y="358"/>
                  </a:cubicBezTo>
                  <a:close/>
                  <a:moveTo>
                    <a:pt x="7502" y="5180"/>
                  </a:moveTo>
                  <a:cubicBezTo>
                    <a:pt x="7835" y="5180"/>
                    <a:pt x="8097" y="5454"/>
                    <a:pt x="8097" y="5775"/>
                  </a:cubicBezTo>
                  <a:lnTo>
                    <a:pt x="8097" y="7323"/>
                  </a:lnTo>
                  <a:cubicBezTo>
                    <a:pt x="7764" y="7395"/>
                    <a:pt x="7430" y="7442"/>
                    <a:pt x="7073" y="7478"/>
                  </a:cubicBezTo>
                  <a:lnTo>
                    <a:pt x="7073" y="6942"/>
                  </a:lnTo>
                  <a:cubicBezTo>
                    <a:pt x="7085" y="6561"/>
                    <a:pt x="6764" y="6240"/>
                    <a:pt x="6371" y="6240"/>
                  </a:cubicBezTo>
                  <a:lnTo>
                    <a:pt x="5406" y="6240"/>
                  </a:lnTo>
                  <a:cubicBezTo>
                    <a:pt x="5025" y="6240"/>
                    <a:pt x="4704" y="6549"/>
                    <a:pt x="4704" y="6942"/>
                  </a:cubicBezTo>
                  <a:lnTo>
                    <a:pt x="4704" y="7478"/>
                  </a:lnTo>
                  <a:cubicBezTo>
                    <a:pt x="4370" y="7442"/>
                    <a:pt x="4025" y="7383"/>
                    <a:pt x="3680" y="7323"/>
                  </a:cubicBezTo>
                  <a:lnTo>
                    <a:pt x="3680" y="5775"/>
                  </a:lnTo>
                  <a:cubicBezTo>
                    <a:pt x="3680" y="5454"/>
                    <a:pt x="3954" y="5180"/>
                    <a:pt x="4275" y="5180"/>
                  </a:cubicBezTo>
                  <a:close/>
                  <a:moveTo>
                    <a:pt x="6371" y="6585"/>
                  </a:moveTo>
                  <a:cubicBezTo>
                    <a:pt x="6573" y="6585"/>
                    <a:pt x="6728" y="6740"/>
                    <a:pt x="6728" y="6942"/>
                  </a:cubicBezTo>
                  <a:lnTo>
                    <a:pt x="6728" y="8430"/>
                  </a:lnTo>
                  <a:cubicBezTo>
                    <a:pt x="6728" y="8621"/>
                    <a:pt x="6573" y="8788"/>
                    <a:pt x="6371" y="8788"/>
                  </a:cubicBezTo>
                  <a:lnTo>
                    <a:pt x="5406" y="8788"/>
                  </a:lnTo>
                  <a:cubicBezTo>
                    <a:pt x="5216" y="8788"/>
                    <a:pt x="5049" y="8621"/>
                    <a:pt x="5049" y="8430"/>
                  </a:cubicBezTo>
                  <a:lnTo>
                    <a:pt x="5049" y="6942"/>
                  </a:lnTo>
                  <a:cubicBezTo>
                    <a:pt x="5049" y="6740"/>
                    <a:pt x="5216" y="6585"/>
                    <a:pt x="5406" y="6585"/>
                  </a:cubicBezTo>
                  <a:close/>
                  <a:moveTo>
                    <a:pt x="4025" y="1"/>
                  </a:moveTo>
                  <a:cubicBezTo>
                    <a:pt x="3406" y="1"/>
                    <a:pt x="2918" y="489"/>
                    <a:pt x="2918" y="1108"/>
                  </a:cubicBezTo>
                  <a:lnTo>
                    <a:pt x="2918" y="1918"/>
                  </a:lnTo>
                  <a:lnTo>
                    <a:pt x="1084" y="1918"/>
                  </a:lnTo>
                  <a:cubicBezTo>
                    <a:pt x="489" y="1918"/>
                    <a:pt x="1" y="2418"/>
                    <a:pt x="1" y="3013"/>
                  </a:cubicBezTo>
                  <a:lnTo>
                    <a:pt x="1" y="6168"/>
                  </a:lnTo>
                  <a:cubicBezTo>
                    <a:pt x="1" y="6228"/>
                    <a:pt x="37" y="6287"/>
                    <a:pt x="96" y="6311"/>
                  </a:cubicBezTo>
                  <a:cubicBezTo>
                    <a:pt x="203" y="6371"/>
                    <a:pt x="322" y="6430"/>
                    <a:pt x="418" y="6490"/>
                  </a:cubicBezTo>
                  <a:lnTo>
                    <a:pt x="418" y="7311"/>
                  </a:lnTo>
                  <a:cubicBezTo>
                    <a:pt x="418" y="7418"/>
                    <a:pt x="501" y="7490"/>
                    <a:pt x="596" y="7490"/>
                  </a:cubicBezTo>
                  <a:cubicBezTo>
                    <a:pt x="703" y="7490"/>
                    <a:pt x="775" y="7418"/>
                    <a:pt x="775" y="7311"/>
                  </a:cubicBezTo>
                  <a:lnTo>
                    <a:pt x="775" y="6668"/>
                  </a:lnTo>
                  <a:cubicBezTo>
                    <a:pt x="2013" y="7299"/>
                    <a:pt x="3358" y="7668"/>
                    <a:pt x="4740" y="7811"/>
                  </a:cubicBezTo>
                  <a:lnTo>
                    <a:pt x="4740" y="8407"/>
                  </a:lnTo>
                  <a:cubicBezTo>
                    <a:pt x="4740" y="8800"/>
                    <a:pt x="5049" y="9109"/>
                    <a:pt x="5442" y="9109"/>
                  </a:cubicBezTo>
                  <a:lnTo>
                    <a:pt x="6406" y="9109"/>
                  </a:lnTo>
                  <a:cubicBezTo>
                    <a:pt x="6787" y="9109"/>
                    <a:pt x="7109" y="8800"/>
                    <a:pt x="7109" y="8407"/>
                  </a:cubicBezTo>
                  <a:lnTo>
                    <a:pt x="7109" y="7811"/>
                  </a:lnTo>
                  <a:cubicBezTo>
                    <a:pt x="8490" y="7668"/>
                    <a:pt x="9812" y="7299"/>
                    <a:pt x="11062" y="6668"/>
                  </a:cubicBezTo>
                  <a:lnTo>
                    <a:pt x="11062" y="9526"/>
                  </a:lnTo>
                  <a:cubicBezTo>
                    <a:pt x="11062" y="9931"/>
                    <a:pt x="10740" y="10276"/>
                    <a:pt x="10324" y="10276"/>
                  </a:cubicBezTo>
                  <a:lnTo>
                    <a:pt x="1489" y="10276"/>
                  </a:lnTo>
                  <a:cubicBezTo>
                    <a:pt x="1096" y="10276"/>
                    <a:pt x="751" y="9943"/>
                    <a:pt x="751" y="9526"/>
                  </a:cubicBezTo>
                  <a:lnTo>
                    <a:pt x="751" y="8026"/>
                  </a:lnTo>
                  <a:cubicBezTo>
                    <a:pt x="751" y="7918"/>
                    <a:pt x="679" y="7847"/>
                    <a:pt x="572" y="7847"/>
                  </a:cubicBezTo>
                  <a:cubicBezTo>
                    <a:pt x="465" y="7847"/>
                    <a:pt x="394" y="7918"/>
                    <a:pt x="394" y="8026"/>
                  </a:cubicBezTo>
                  <a:lnTo>
                    <a:pt x="394" y="9526"/>
                  </a:lnTo>
                  <a:cubicBezTo>
                    <a:pt x="394" y="10121"/>
                    <a:pt x="882" y="10609"/>
                    <a:pt x="1477" y="10609"/>
                  </a:cubicBezTo>
                  <a:lnTo>
                    <a:pt x="10300" y="10609"/>
                  </a:lnTo>
                  <a:cubicBezTo>
                    <a:pt x="10895" y="10609"/>
                    <a:pt x="11395" y="10121"/>
                    <a:pt x="11395" y="9526"/>
                  </a:cubicBezTo>
                  <a:lnTo>
                    <a:pt x="11395" y="6490"/>
                  </a:lnTo>
                  <a:cubicBezTo>
                    <a:pt x="11490" y="6430"/>
                    <a:pt x="11609" y="6371"/>
                    <a:pt x="11717" y="6311"/>
                  </a:cubicBezTo>
                  <a:cubicBezTo>
                    <a:pt x="11776" y="6287"/>
                    <a:pt x="11812" y="6228"/>
                    <a:pt x="11812" y="6168"/>
                  </a:cubicBezTo>
                  <a:lnTo>
                    <a:pt x="11812" y="3013"/>
                  </a:lnTo>
                  <a:cubicBezTo>
                    <a:pt x="11812" y="2394"/>
                    <a:pt x="11312" y="1918"/>
                    <a:pt x="10716" y="1918"/>
                  </a:cubicBezTo>
                  <a:lnTo>
                    <a:pt x="10276" y="1918"/>
                  </a:lnTo>
                  <a:cubicBezTo>
                    <a:pt x="10169" y="1918"/>
                    <a:pt x="10097" y="2001"/>
                    <a:pt x="10097" y="2096"/>
                  </a:cubicBezTo>
                  <a:cubicBezTo>
                    <a:pt x="10097" y="2203"/>
                    <a:pt x="10169" y="2275"/>
                    <a:pt x="10276" y="2275"/>
                  </a:cubicBezTo>
                  <a:lnTo>
                    <a:pt x="10716" y="2275"/>
                  </a:lnTo>
                  <a:cubicBezTo>
                    <a:pt x="11121" y="2275"/>
                    <a:pt x="11467" y="2608"/>
                    <a:pt x="11467" y="3025"/>
                  </a:cubicBezTo>
                  <a:lnTo>
                    <a:pt x="11467" y="6073"/>
                  </a:lnTo>
                  <a:cubicBezTo>
                    <a:pt x="11359" y="6133"/>
                    <a:pt x="11252" y="6192"/>
                    <a:pt x="11133" y="6252"/>
                  </a:cubicBezTo>
                  <a:cubicBezTo>
                    <a:pt x="10288" y="6704"/>
                    <a:pt x="9395" y="7037"/>
                    <a:pt x="8454" y="7252"/>
                  </a:cubicBezTo>
                  <a:lnTo>
                    <a:pt x="8454" y="5775"/>
                  </a:lnTo>
                  <a:cubicBezTo>
                    <a:pt x="8454" y="5251"/>
                    <a:pt x="8026" y="4823"/>
                    <a:pt x="7502" y="4823"/>
                  </a:cubicBezTo>
                  <a:lnTo>
                    <a:pt x="4275" y="4823"/>
                  </a:lnTo>
                  <a:cubicBezTo>
                    <a:pt x="3751" y="4823"/>
                    <a:pt x="3323" y="5251"/>
                    <a:pt x="3323" y="5775"/>
                  </a:cubicBezTo>
                  <a:lnTo>
                    <a:pt x="3323" y="7252"/>
                  </a:lnTo>
                  <a:cubicBezTo>
                    <a:pt x="2275" y="7014"/>
                    <a:pt x="1275" y="6609"/>
                    <a:pt x="334" y="6073"/>
                  </a:cubicBezTo>
                  <a:lnTo>
                    <a:pt x="334" y="3025"/>
                  </a:lnTo>
                  <a:cubicBezTo>
                    <a:pt x="334" y="2620"/>
                    <a:pt x="656" y="2275"/>
                    <a:pt x="1072" y="2275"/>
                  </a:cubicBezTo>
                  <a:lnTo>
                    <a:pt x="9562" y="2275"/>
                  </a:lnTo>
                  <a:cubicBezTo>
                    <a:pt x="9657" y="2275"/>
                    <a:pt x="9740" y="2203"/>
                    <a:pt x="9740" y="2096"/>
                  </a:cubicBezTo>
                  <a:cubicBezTo>
                    <a:pt x="9740" y="2001"/>
                    <a:pt x="9657" y="1918"/>
                    <a:pt x="9562" y="1918"/>
                  </a:cubicBezTo>
                  <a:lnTo>
                    <a:pt x="8871" y="1918"/>
                  </a:lnTo>
                  <a:lnTo>
                    <a:pt x="8871" y="1108"/>
                  </a:lnTo>
                  <a:cubicBezTo>
                    <a:pt x="8871" y="489"/>
                    <a:pt x="8383" y="1"/>
                    <a:pt x="777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9787;p56">
              <a:extLst>
                <a:ext uri="{FF2B5EF4-FFF2-40B4-BE49-F238E27FC236}">
                  <a16:creationId xmlns:a16="http://schemas.microsoft.com/office/drawing/2014/main" id="{0B03A797-8867-4B01-BD2E-191F25B4BED1}"/>
                </a:ext>
              </a:extLst>
            </p:cNvPr>
            <p:cNvSpPr/>
            <p:nvPr/>
          </p:nvSpPr>
          <p:spPr>
            <a:xfrm>
              <a:off x="2784805" y="3588212"/>
              <a:ext cx="31505" cy="47432"/>
            </a:xfrm>
            <a:custGeom>
              <a:avLst/>
              <a:gdLst/>
              <a:ahLst/>
              <a:cxnLst/>
              <a:rect l="l" t="t" r="r" b="b"/>
              <a:pathLst>
                <a:path w="989" h="1489" extrusionOk="0">
                  <a:moveTo>
                    <a:pt x="631" y="357"/>
                  </a:moveTo>
                  <a:lnTo>
                    <a:pt x="631" y="1143"/>
                  </a:lnTo>
                  <a:lnTo>
                    <a:pt x="346" y="1143"/>
                  </a:lnTo>
                  <a:lnTo>
                    <a:pt x="346" y="357"/>
                  </a:lnTo>
                  <a:close/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lnTo>
                    <a:pt x="0" y="1310"/>
                  </a:lnTo>
                  <a:cubicBezTo>
                    <a:pt x="0" y="1405"/>
                    <a:pt x="72" y="1488"/>
                    <a:pt x="179" y="1488"/>
                  </a:cubicBezTo>
                  <a:lnTo>
                    <a:pt x="810" y="1488"/>
                  </a:lnTo>
                  <a:cubicBezTo>
                    <a:pt x="905" y="1488"/>
                    <a:pt x="988" y="1405"/>
                    <a:pt x="988" y="1310"/>
                  </a:cubicBezTo>
                  <a:lnTo>
                    <a:pt x="988" y="179"/>
                  </a:lnTo>
                  <a:cubicBezTo>
                    <a:pt x="965" y="83"/>
                    <a:pt x="893" y="0"/>
                    <a:pt x="81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41" name="Диаграмма 40">
            <a:extLst>
              <a:ext uri="{FF2B5EF4-FFF2-40B4-BE49-F238E27FC236}">
                <a16:creationId xmlns:a16="http://schemas.microsoft.com/office/drawing/2014/main" id="{10B80289-C88D-46F3-89A5-39C84C8A6B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2914662"/>
              </p:ext>
            </p:extLst>
          </p:nvPr>
        </p:nvGraphicFramePr>
        <p:xfrm>
          <a:off x="2001442" y="3607563"/>
          <a:ext cx="1468094" cy="1035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26D74D4E-819B-4C6D-8504-D7E443BCEB7D}"/>
              </a:ext>
            </a:extLst>
          </p:cNvPr>
          <p:cNvSpPr txBox="1"/>
          <p:nvPr/>
        </p:nvSpPr>
        <p:spPr>
          <a:xfrm>
            <a:off x="2291494" y="3557074"/>
            <a:ext cx="96223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b="1" dirty="0">
                <a:solidFill>
                  <a:schemeClr val="bg1">
                    <a:lumMod val="2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ВСЕГО ВЫПУСК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C4C6FE8-519E-4CD0-B9F6-98A923A8F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905867"/>
              </p:ext>
            </p:extLst>
          </p:nvPr>
        </p:nvGraphicFramePr>
        <p:xfrm>
          <a:off x="5035457" y="979345"/>
          <a:ext cx="3668907" cy="133096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478076">
                  <a:extLst>
                    <a:ext uri="{9D8B030D-6E8A-4147-A177-3AD203B41FA5}">
                      <a16:colId xmlns:a16="http://schemas.microsoft.com/office/drawing/2014/main" val="2028786071"/>
                    </a:ext>
                  </a:extLst>
                </a:gridCol>
                <a:gridCol w="463291">
                  <a:extLst>
                    <a:ext uri="{9D8B030D-6E8A-4147-A177-3AD203B41FA5}">
                      <a16:colId xmlns:a16="http://schemas.microsoft.com/office/drawing/2014/main" val="1923001567"/>
                    </a:ext>
                  </a:extLst>
                </a:gridCol>
                <a:gridCol w="533486">
                  <a:extLst>
                    <a:ext uri="{9D8B030D-6E8A-4147-A177-3AD203B41FA5}">
                      <a16:colId xmlns:a16="http://schemas.microsoft.com/office/drawing/2014/main" val="1536718328"/>
                    </a:ext>
                  </a:extLst>
                </a:gridCol>
                <a:gridCol w="554546">
                  <a:extLst>
                    <a:ext uri="{9D8B030D-6E8A-4147-A177-3AD203B41FA5}">
                      <a16:colId xmlns:a16="http://schemas.microsoft.com/office/drawing/2014/main" val="1075206579"/>
                    </a:ext>
                  </a:extLst>
                </a:gridCol>
                <a:gridCol w="639508">
                  <a:extLst>
                    <a:ext uri="{9D8B030D-6E8A-4147-A177-3AD203B41FA5}">
                      <a16:colId xmlns:a16="http://schemas.microsoft.com/office/drawing/2014/main" val="3670820506"/>
                    </a:ext>
                  </a:extLst>
                </a:gridCol>
              </a:tblGrid>
              <a:tr h="5374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 по гос заказу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2022-2023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2023-2024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2024-2025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2025-2026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2604534"/>
                  </a:ext>
                </a:extLst>
              </a:tr>
              <a:tr h="266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Всего</a:t>
                      </a:r>
                      <a:endParaRPr lang="ru-RU" sz="8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420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432</a:t>
                      </a:r>
                      <a:endParaRPr lang="ru-RU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439</a:t>
                      </a:r>
                      <a:endParaRPr lang="ru-RU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450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780087"/>
                  </a:ext>
                </a:extLst>
              </a:tr>
              <a:tr h="266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горным специальностям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201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203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199</a:t>
                      </a:r>
                      <a:endParaRPr lang="ru-RU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220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163363"/>
                  </a:ext>
                </a:extLst>
              </a:tr>
              <a:tr h="266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энергетическим специальностям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81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104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108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130</a:t>
                      </a:r>
                      <a:endParaRPr lang="ru-RU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4064466"/>
                  </a:ext>
                </a:extLst>
              </a:tr>
              <a:tr h="266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 </a:t>
                      </a:r>
                      <a:r>
                        <a:rPr lang="en-U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IT-</a:t>
                      </a:r>
                      <a:r>
                        <a:rPr lang="kk-KZ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специальностям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67</a:t>
                      </a:r>
                      <a:endParaRPr lang="ru-RU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82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113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130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19997"/>
                  </a:ext>
                </a:extLst>
              </a:tr>
            </a:tbl>
          </a:graphicData>
        </a:graphic>
      </p:graphicFrame>
      <p:sp>
        <p:nvSpPr>
          <p:cNvPr id="45" name="TextBox 44">
            <a:extLst>
              <a:ext uri="{FF2B5EF4-FFF2-40B4-BE49-F238E27FC236}">
                <a16:creationId xmlns:a16="http://schemas.microsoft.com/office/drawing/2014/main" id="{48A0E5DD-B62F-44B5-9C2B-A3910629FCA8}"/>
              </a:ext>
            </a:extLst>
          </p:cNvPr>
          <p:cNvSpPr txBox="1"/>
          <p:nvPr/>
        </p:nvSpPr>
        <p:spPr>
          <a:xfrm>
            <a:off x="5447782" y="516102"/>
            <a:ext cx="285066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05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Увелечение контингента в динамике</a:t>
            </a:r>
            <a:endParaRPr lang="ru-RU" sz="105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87B415B-3EC5-41C2-9522-2745F8DFCE4D}"/>
              </a:ext>
            </a:extLst>
          </p:cNvPr>
          <p:cNvSpPr txBox="1"/>
          <p:nvPr/>
        </p:nvSpPr>
        <p:spPr>
          <a:xfrm>
            <a:off x="5327375" y="2936219"/>
            <a:ext cx="31331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Сохранение качества теоретического и практического обучения </a:t>
            </a:r>
            <a:endParaRPr lang="ru-RU" sz="1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90DD22EC-262D-4D31-A04D-895BCB087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863709"/>
              </p:ext>
            </p:extLst>
          </p:nvPr>
        </p:nvGraphicFramePr>
        <p:xfrm>
          <a:off x="5108715" y="3414013"/>
          <a:ext cx="3595649" cy="148818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778901">
                  <a:extLst>
                    <a:ext uri="{9D8B030D-6E8A-4147-A177-3AD203B41FA5}">
                      <a16:colId xmlns:a16="http://schemas.microsoft.com/office/drawing/2014/main" val="2360430675"/>
                    </a:ext>
                  </a:extLst>
                </a:gridCol>
                <a:gridCol w="454187">
                  <a:extLst>
                    <a:ext uri="{9D8B030D-6E8A-4147-A177-3AD203B41FA5}">
                      <a16:colId xmlns:a16="http://schemas.microsoft.com/office/drawing/2014/main" val="2458487398"/>
                    </a:ext>
                  </a:extLst>
                </a:gridCol>
                <a:gridCol w="454187">
                  <a:extLst>
                    <a:ext uri="{9D8B030D-6E8A-4147-A177-3AD203B41FA5}">
                      <a16:colId xmlns:a16="http://schemas.microsoft.com/office/drawing/2014/main" val="4170013415"/>
                    </a:ext>
                  </a:extLst>
                </a:gridCol>
                <a:gridCol w="454187">
                  <a:extLst>
                    <a:ext uri="{9D8B030D-6E8A-4147-A177-3AD203B41FA5}">
                      <a16:colId xmlns:a16="http://schemas.microsoft.com/office/drawing/2014/main" val="1252030681"/>
                    </a:ext>
                  </a:extLst>
                </a:gridCol>
                <a:gridCol w="454187">
                  <a:extLst>
                    <a:ext uri="{9D8B030D-6E8A-4147-A177-3AD203B41FA5}">
                      <a16:colId xmlns:a16="http://schemas.microsoft.com/office/drawing/2014/main" val="14190584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</a:rPr>
                        <a:t>2022-2023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</a:rPr>
                        <a:t>2023-2024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</a:rPr>
                        <a:t>2024-2025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</a:rPr>
                        <a:t>2025-2026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36029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dirty="0">
                          <a:effectLst/>
                        </a:rPr>
                        <a:t>Качество теоритического обучения технико-технологического направления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</a:rPr>
                        <a:t> 50,3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</a:rPr>
                        <a:t> 60,6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</a:rPr>
                        <a:t> 63,8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</a:rPr>
                        <a:t>65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75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dirty="0">
                          <a:effectLst/>
                        </a:rPr>
                        <a:t>Качество практического обучения 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</a:rPr>
                        <a:t>76,3</a:t>
                      </a:r>
                      <a:endParaRPr lang="ru-RU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</a:rPr>
                        <a:t>81,2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</a:rPr>
                        <a:t>85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</a:rPr>
                        <a:t>90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1575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900" dirty="0">
                          <a:effectLst/>
                        </a:rPr>
                        <a:t>Прохождение оплачиваемой практики</a:t>
                      </a:r>
                      <a:endParaRPr lang="ru-RU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>
                          <a:effectLst/>
                        </a:rPr>
                        <a:t>30</a:t>
                      </a:r>
                      <a:endParaRPr lang="ru-RU" sz="8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</a:rPr>
                        <a:t>46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</a:rPr>
                        <a:t>50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800" dirty="0">
                          <a:effectLst/>
                        </a:rPr>
                        <a:t>70</a:t>
                      </a:r>
                      <a:endParaRPr lang="ru-RU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6138499"/>
                  </a:ext>
                </a:extLst>
              </a:tr>
            </a:tbl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DD4A1E09-84A8-410A-BA1B-1B2AC2D23C6A}"/>
              </a:ext>
            </a:extLst>
          </p:cNvPr>
          <p:cNvSpPr txBox="1"/>
          <p:nvPr/>
        </p:nvSpPr>
        <p:spPr>
          <a:xfrm>
            <a:off x="833611" y="1500589"/>
            <a:ext cx="408829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000" b="1" dirty="0">
                <a:solidFill>
                  <a:schemeClr val="bg1">
                    <a:lumMod val="2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Совместная научно-иследовательская работа со специалистами предпричтия АО «АК Алтыналмас» на тему:</a:t>
            </a:r>
          </a:p>
          <a:p>
            <a:r>
              <a:rPr lang="kk-KZ" sz="1000" dirty="0">
                <a:solidFill>
                  <a:srgbClr val="00662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«Исследование по определению оптимальной технологии флотационного обогащения фактических образцов руды месторождения «Кварцитовые Горки» в лаборатории «Технологических процессов, исследований проб и продуктов обогащения»</a:t>
            </a:r>
            <a:endParaRPr lang="ru-RU" sz="1000" dirty="0">
              <a:solidFill>
                <a:srgbClr val="00662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70A51B9-3DAC-466A-91E5-78FC1C8AFE81}"/>
              </a:ext>
            </a:extLst>
          </p:cNvPr>
          <p:cNvSpPr txBox="1"/>
          <p:nvPr/>
        </p:nvSpPr>
        <p:spPr>
          <a:xfrm>
            <a:off x="914089" y="946474"/>
            <a:ext cx="15059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1050" b="1" dirty="0">
                <a:solidFill>
                  <a:schemeClr val="bg1">
                    <a:lumMod val="2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Гостевые лекции</a:t>
            </a:r>
            <a:endParaRPr lang="ru-RU" sz="1050" b="1" dirty="0">
              <a:solidFill>
                <a:schemeClr val="bg1">
                  <a:lumMod val="2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EACA8DE-ECA6-4971-BD6D-5AA8D59F9A68}"/>
              </a:ext>
            </a:extLst>
          </p:cNvPr>
          <p:cNvSpPr txBox="1"/>
          <p:nvPr/>
        </p:nvSpPr>
        <p:spPr>
          <a:xfrm>
            <a:off x="2259876" y="894804"/>
            <a:ext cx="7463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9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 г</a:t>
            </a:r>
            <a:r>
              <a:rPr lang="ru-RU" sz="9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kk-KZ" sz="900" b="1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kk-KZ" sz="11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ru-RU" sz="1100" b="1" dirty="0">
              <a:solidFill>
                <a:srgbClr val="0070C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383A902-DB5F-4520-ADAB-B88DA9C89ACE}"/>
              </a:ext>
            </a:extLst>
          </p:cNvPr>
          <p:cNvSpPr txBox="1"/>
          <p:nvPr/>
        </p:nvSpPr>
        <p:spPr>
          <a:xfrm>
            <a:off x="2790165" y="894804"/>
            <a:ext cx="7463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9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 г</a:t>
            </a:r>
            <a:r>
              <a:rPr lang="ru-RU" sz="9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kk-KZ" sz="900" b="1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kk-KZ" sz="11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endParaRPr lang="ru-RU" sz="1100" b="1" dirty="0">
              <a:solidFill>
                <a:srgbClr val="0070C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EFFC5DC-607E-4955-A739-078E7F925175}"/>
              </a:ext>
            </a:extLst>
          </p:cNvPr>
          <p:cNvSpPr txBox="1"/>
          <p:nvPr/>
        </p:nvSpPr>
        <p:spPr>
          <a:xfrm>
            <a:off x="3312557" y="893086"/>
            <a:ext cx="7463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9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 г</a:t>
            </a:r>
            <a:r>
              <a:rPr lang="ru-RU" sz="9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kk-KZ" sz="900" b="1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kk-KZ" sz="11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endParaRPr lang="ru-RU" sz="1100" b="1" dirty="0">
              <a:solidFill>
                <a:srgbClr val="0070C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E030E3D-3DBF-4E97-9561-A2064633FAC4}"/>
              </a:ext>
            </a:extLst>
          </p:cNvPr>
          <p:cNvSpPr txBox="1"/>
          <p:nvPr/>
        </p:nvSpPr>
        <p:spPr>
          <a:xfrm>
            <a:off x="3838897" y="893086"/>
            <a:ext cx="7463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9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 г</a:t>
            </a:r>
            <a:r>
              <a:rPr lang="ru-RU" sz="90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kk-KZ" sz="900" b="1" dirty="0">
              <a:solidFill>
                <a:srgbClr val="00206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kk-KZ" sz="11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  <a:endParaRPr lang="ru-RU" sz="1100" b="1" dirty="0">
              <a:solidFill>
                <a:srgbClr val="0070C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FB148463-9C7E-49F7-A05F-4BC7E909D603}"/>
              </a:ext>
            </a:extLst>
          </p:cNvPr>
          <p:cNvCxnSpPr/>
          <p:nvPr/>
        </p:nvCxnSpPr>
        <p:spPr>
          <a:xfrm flipV="1">
            <a:off x="2900136" y="916253"/>
            <a:ext cx="0" cy="378619"/>
          </a:xfrm>
          <a:prstGeom prst="line">
            <a:avLst/>
          </a:prstGeom>
          <a:ln w="63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703B0BB7-80D0-4F08-85A5-A5DD434F1C43}"/>
              </a:ext>
            </a:extLst>
          </p:cNvPr>
          <p:cNvCxnSpPr/>
          <p:nvPr/>
        </p:nvCxnSpPr>
        <p:spPr>
          <a:xfrm flipV="1">
            <a:off x="3431154" y="916253"/>
            <a:ext cx="0" cy="378619"/>
          </a:xfrm>
          <a:prstGeom prst="line">
            <a:avLst/>
          </a:prstGeom>
          <a:ln w="63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329E8C38-7F74-4CA4-91AC-CDA2B662F243}"/>
              </a:ext>
            </a:extLst>
          </p:cNvPr>
          <p:cNvCxnSpPr/>
          <p:nvPr/>
        </p:nvCxnSpPr>
        <p:spPr>
          <a:xfrm flipV="1">
            <a:off x="3950268" y="918367"/>
            <a:ext cx="0" cy="378619"/>
          </a:xfrm>
          <a:prstGeom prst="line">
            <a:avLst/>
          </a:prstGeom>
          <a:ln w="63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587CEDDC-6A85-4EDB-B862-444351165FC6}"/>
              </a:ext>
            </a:extLst>
          </p:cNvPr>
          <p:cNvSpPr txBox="1"/>
          <p:nvPr/>
        </p:nvSpPr>
        <p:spPr>
          <a:xfrm>
            <a:off x="887896" y="533920"/>
            <a:ext cx="3597964" cy="259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050" b="1" dirty="0">
                <a:solidFill>
                  <a:srgbClr val="00206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потенциала ИПР</a:t>
            </a:r>
          </a:p>
        </p:txBody>
      </p:sp>
    </p:spTree>
    <p:extLst>
      <p:ext uri="{BB962C8B-B14F-4D97-AF65-F5344CB8AC3E}">
        <p14:creationId xmlns:p14="http://schemas.microsoft.com/office/powerpoint/2010/main" val="34389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extBox 218">
            <a:extLst>
              <a:ext uri="{FF2B5EF4-FFF2-40B4-BE49-F238E27FC236}">
                <a16:creationId xmlns:a16="http://schemas.microsoft.com/office/drawing/2014/main" id="{351410D2-2D8D-49CD-9A77-24B35C403EE0}"/>
              </a:ext>
            </a:extLst>
          </p:cNvPr>
          <p:cNvSpPr txBox="1"/>
          <p:nvPr/>
        </p:nvSpPr>
        <p:spPr>
          <a:xfrm>
            <a:off x="2020684" y="4823226"/>
            <a:ext cx="52088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</a:t>
            </a:r>
            <a:endParaRPr lang="ru-RU" sz="700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CFE58AD0-1C61-4FA8-B02A-63581F9C1C0F}"/>
              </a:ext>
            </a:extLst>
          </p:cNvPr>
          <p:cNvSpPr txBox="1"/>
          <p:nvPr/>
        </p:nvSpPr>
        <p:spPr>
          <a:xfrm>
            <a:off x="3030956" y="4823226"/>
            <a:ext cx="52088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</a:t>
            </a:r>
            <a:endParaRPr lang="ru-RU" sz="700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1E50FAD1-CC43-4163-B99A-02CF7DBDB130}"/>
              </a:ext>
            </a:extLst>
          </p:cNvPr>
          <p:cNvSpPr txBox="1"/>
          <p:nvPr/>
        </p:nvSpPr>
        <p:spPr>
          <a:xfrm>
            <a:off x="2465270" y="4823226"/>
            <a:ext cx="64198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dirty="0">
                <a:solidFill>
                  <a:srgbClr val="00349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218 </a:t>
            </a:r>
            <a:r>
              <a:rPr lang="ru-RU" sz="600" b="1" dirty="0">
                <a:solidFill>
                  <a:srgbClr val="00349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чел.</a:t>
            </a:r>
            <a:endParaRPr lang="ru-RU" sz="700" dirty="0">
              <a:solidFill>
                <a:srgbClr val="00349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EF406A65-420A-450E-BA0A-4E52E0B2D2BD}"/>
              </a:ext>
            </a:extLst>
          </p:cNvPr>
          <p:cNvSpPr txBox="1"/>
          <p:nvPr/>
        </p:nvSpPr>
        <p:spPr>
          <a:xfrm>
            <a:off x="1439226" y="4823226"/>
            <a:ext cx="64198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dirty="0">
                <a:solidFill>
                  <a:srgbClr val="00349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297 </a:t>
            </a:r>
            <a:r>
              <a:rPr lang="ru-RU" sz="600" b="1" dirty="0">
                <a:solidFill>
                  <a:srgbClr val="00349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чел.</a:t>
            </a:r>
            <a:endParaRPr lang="ru-RU" sz="700" dirty="0">
              <a:solidFill>
                <a:srgbClr val="00349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C40CB167-76B7-4CE8-A987-5F5281291A45}"/>
              </a:ext>
            </a:extLst>
          </p:cNvPr>
          <p:cNvSpPr txBox="1"/>
          <p:nvPr/>
        </p:nvSpPr>
        <p:spPr>
          <a:xfrm>
            <a:off x="1012204" y="4823226"/>
            <a:ext cx="52088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</a:t>
            </a:r>
            <a:endParaRPr lang="ru-RU" sz="700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6" name="Google Shape;3665;p50">
            <a:extLst>
              <a:ext uri="{FF2B5EF4-FFF2-40B4-BE49-F238E27FC236}">
                <a16:creationId xmlns:a16="http://schemas.microsoft.com/office/drawing/2014/main" id="{9ED94B2E-AE2E-4F75-9C81-E53B9332D4D6}"/>
              </a:ext>
            </a:extLst>
          </p:cNvPr>
          <p:cNvGrpSpPr/>
          <p:nvPr/>
        </p:nvGrpSpPr>
        <p:grpSpPr>
          <a:xfrm>
            <a:off x="5336170" y="3282009"/>
            <a:ext cx="3107686" cy="1655578"/>
            <a:chOff x="233350" y="949250"/>
            <a:chExt cx="7137300" cy="3802300"/>
          </a:xfrm>
        </p:grpSpPr>
        <p:sp>
          <p:nvSpPr>
            <p:cNvPr id="67" name="Google Shape;3666;p50">
              <a:extLst>
                <a:ext uri="{FF2B5EF4-FFF2-40B4-BE49-F238E27FC236}">
                  <a16:creationId xmlns:a16="http://schemas.microsoft.com/office/drawing/2014/main" id="{F28EF5BE-5499-4CEA-95EB-C6271B21E9E9}"/>
                </a:ext>
              </a:extLst>
            </p:cNvPr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667;p50">
              <a:extLst>
                <a:ext uri="{FF2B5EF4-FFF2-40B4-BE49-F238E27FC236}">
                  <a16:creationId xmlns:a16="http://schemas.microsoft.com/office/drawing/2014/main" id="{C2B43BD9-8847-480D-9467-62EAA6AC9DC4}"/>
                </a:ext>
              </a:extLst>
            </p:cNvPr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668;p50">
              <a:extLst>
                <a:ext uri="{FF2B5EF4-FFF2-40B4-BE49-F238E27FC236}">
                  <a16:creationId xmlns:a16="http://schemas.microsoft.com/office/drawing/2014/main" id="{54701F1A-9F64-4435-A891-75375250BB6D}"/>
                </a:ext>
              </a:extLst>
            </p:cNvPr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669;p50">
              <a:extLst>
                <a:ext uri="{FF2B5EF4-FFF2-40B4-BE49-F238E27FC236}">
                  <a16:creationId xmlns:a16="http://schemas.microsoft.com/office/drawing/2014/main" id="{70F76A9C-F063-40A1-9815-09869E4807DC}"/>
                </a:ext>
              </a:extLst>
            </p:cNvPr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670;p50">
              <a:extLst>
                <a:ext uri="{FF2B5EF4-FFF2-40B4-BE49-F238E27FC236}">
                  <a16:creationId xmlns:a16="http://schemas.microsoft.com/office/drawing/2014/main" id="{85083EB1-2FB0-4C31-982B-7004CAC47F8D}"/>
                </a:ext>
              </a:extLst>
            </p:cNvPr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671;p50">
              <a:extLst>
                <a:ext uri="{FF2B5EF4-FFF2-40B4-BE49-F238E27FC236}">
                  <a16:creationId xmlns:a16="http://schemas.microsoft.com/office/drawing/2014/main" id="{3015606F-2F69-4E0A-98B4-D8E35398562D}"/>
                </a:ext>
              </a:extLst>
            </p:cNvPr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672;p50">
              <a:extLst>
                <a:ext uri="{FF2B5EF4-FFF2-40B4-BE49-F238E27FC236}">
                  <a16:creationId xmlns:a16="http://schemas.microsoft.com/office/drawing/2014/main" id="{06F3AA60-A8BE-420B-8484-7BA148172378}"/>
                </a:ext>
              </a:extLst>
            </p:cNvPr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673;p50">
              <a:extLst>
                <a:ext uri="{FF2B5EF4-FFF2-40B4-BE49-F238E27FC236}">
                  <a16:creationId xmlns:a16="http://schemas.microsoft.com/office/drawing/2014/main" id="{D686511D-EE66-4B02-B40C-41142C0BD657}"/>
                </a:ext>
              </a:extLst>
            </p:cNvPr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674;p50">
              <a:extLst>
                <a:ext uri="{FF2B5EF4-FFF2-40B4-BE49-F238E27FC236}">
                  <a16:creationId xmlns:a16="http://schemas.microsoft.com/office/drawing/2014/main" id="{5039E2B8-8159-4028-BFDF-797D0F733B2D}"/>
                </a:ext>
              </a:extLst>
            </p:cNvPr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675;p50">
              <a:extLst>
                <a:ext uri="{FF2B5EF4-FFF2-40B4-BE49-F238E27FC236}">
                  <a16:creationId xmlns:a16="http://schemas.microsoft.com/office/drawing/2014/main" id="{1F2EF5A9-7427-4E2A-A4F5-41EEF808E3A3}"/>
                </a:ext>
              </a:extLst>
            </p:cNvPr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676;p50">
              <a:extLst>
                <a:ext uri="{FF2B5EF4-FFF2-40B4-BE49-F238E27FC236}">
                  <a16:creationId xmlns:a16="http://schemas.microsoft.com/office/drawing/2014/main" id="{9A507C24-5AC1-4EE2-AF07-EF4C57B599D2}"/>
                </a:ext>
              </a:extLst>
            </p:cNvPr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677;p50">
              <a:extLst>
                <a:ext uri="{FF2B5EF4-FFF2-40B4-BE49-F238E27FC236}">
                  <a16:creationId xmlns:a16="http://schemas.microsoft.com/office/drawing/2014/main" id="{A312CF03-8608-4E87-8507-BD436FF6BC74}"/>
                </a:ext>
              </a:extLst>
            </p:cNvPr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678;p50">
              <a:extLst>
                <a:ext uri="{FF2B5EF4-FFF2-40B4-BE49-F238E27FC236}">
                  <a16:creationId xmlns:a16="http://schemas.microsoft.com/office/drawing/2014/main" id="{1D18A78F-D739-4D57-80FD-34435D8DA61C}"/>
                </a:ext>
              </a:extLst>
            </p:cNvPr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679;p50">
              <a:extLst>
                <a:ext uri="{FF2B5EF4-FFF2-40B4-BE49-F238E27FC236}">
                  <a16:creationId xmlns:a16="http://schemas.microsoft.com/office/drawing/2014/main" id="{3D0078C6-09A3-4437-891F-53D528D3CC6C}"/>
                </a:ext>
              </a:extLst>
            </p:cNvPr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680;p50">
              <a:extLst>
                <a:ext uri="{FF2B5EF4-FFF2-40B4-BE49-F238E27FC236}">
                  <a16:creationId xmlns:a16="http://schemas.microsoft.com/office/drawing/2014/main" id="{8571E26C-F1FD-4408-8EB6-3F2DE8E380A3}"/>
                </a:ext>
              </a:extLst>
            </p:cNvPr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681;p50">
              <a:extLst>
                <a:ext uri="{FF2B5EF4-FFF2-40B4-BE49-F238E27FC236}">
                  <a16:creationId xmlns:a16="http://schemas.microsoft.com/office/drawing/2014/main" id="{6598FB03-4D72-4BFE-83BB-1D5441C5E815}"/>
                </a:ext>
              </a:extLst>
            </p:cNvPr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682;p50">
              <a:extLst>
                <a:ext uri="{FF2B5EF4-FFF2-40B4-BE49-F238E27FC236}">
                  <a16:creationId xmlns:a16="http://schemas.microsoft.com/office/drawing/2014/main" id="{2BFCFA17-FC6C-4CF5-B415-2C5DFE9752F9}"/>
                </a:ext>
              </a:extLst>
            </p:cNvPr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683;p50">
              <a:extLst>
                <a:ext uri="{FF2B5EF4-FFF2-40B4-BE49-F238E27FC236}">
                  <a16:creationId xmlns:a16="http://schemas.microsoft.com/office/drawing/2014/main" id="{F286DB90-3334-4DD8-8B81-7C18483428EB}"/>
                </a:ext>
              </a:extLst>
            </p:cNvPr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684;p50">
              <a:extLst>
                <a:ext uri="{FF2B5EF4-FFF2-40B4-BE49-F238E27FC236}">
                  <a16:creationId xmlns:a16="http://schemas.microsoft.com/office/drawing/2014/main" id="{0875292A-EEED-4C43-A409-4FDE08210C53}"/>
                </a:ext>
              </a:extLst>
            </p:cNvPr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685;p50">
              <a:extLst>
                <a:ext uri="{FF2B5EF4-FFF2-40B4-BE49-F238E27FC236}">
                  <a16:creationId xmlns:a16="http://schemas.microsoft.com/office/drawing/2014/main" id="{C92B48AC-A656-4873-B592-57A461DDC0A9}"/>
                </a:ext>
              </a:extLst>
            </p:cNvPr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686;p50">
              <a:extLst>
                <a:ext uri="{FF2B5EF4-FFF2-40B4-BE49-F238E27FC236}">
                  <a16:creationId xmlns:a16="http://schemas.microsoft.com/office/drawing/2014/main" id="{B9852FB2-A8BE-4C41-9F3F-6AC7BAEA986E}"/>
                </a:ext>
              </a:extLst>
            </p:cNvPr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687;p50">
              <a:extLst>
                <a:ext uri="{FF2B5EF4-FFF2-40B4-BE49-F238E27FC236}">
                  <a16:creationId xmlns:a16="http://schemas.microsoft.com/office/drawing/2014/main" id="{A70DA1D0-5334-4B7D-83C6-6F3B93123E05}"/>
                </a:ext>
              </a:extLst>
            </p:cNvPr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688;p50">
              <a:extLst>
                <a:ext uri="{FF2B5EF4-FFF2-40B4-BE49-F238E27FC236}">
                  <a16:creationId xmlns:a16="http://schemas.microsoft.com/office/drawing/2014/main" id="{6321E7BB-196F-4D24-BE67-5C9040497F64}"/>
                </a:ext>
              </a:extLst>
            </p:cNvPr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689;p50">
              <a:extLst>
                <a:ext uri="{FF2B5EF4-FFF2-40B4-BE49-F238E27FC236}">
                  <a16:creationId xmlns:a16="http://schemas.microsoft.com/office/drawing/2014/main" id="{70A6D39D-AE97-4185-B182-DBA7C3FABD1F}"/>
                </a:ext>
              </a:extLst>
            </p:cNvPr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690;p50">
              <a:extLst>
                <a:ext uri="{FF2B5EF4-FFF2-40B4-BE49-F238E27FC236}">
                  <a16:creationId xmlns:a16="http://schemas.microsoft.com/office/drawing/2014/main" id="{7C70F3BB-FDDD-4782-AEA5-67E9F7EF1085}"/>
                </a:ext>
              </a:extLst>
            </p:cNvPr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691;p50">
              <a:extLst>
                <a:ext uri="{FF2B5EF4-FFF2-40B4-BE49-F238E27FC236}">
                  <a16:creationId xmlns:a16="http://schemas.microsoft.com/office/drawing/2014/main" id="{6660867F-2C70-4E2C-B19B-B190A209BB7C}"/>
                </a:ext>
              </a:extLst>
            </p:cNvPr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692;p50">
              <a:extLst>
                <a:ext uri="{FF2B5EF4-FFF2-40B4-BE49-F238E27FC236}">
                  <a16:creationId xmlns:a16="http://schemas.microsoft.com/office/drawing/2014/main" id="{4E6FD3C5-7AC4-4D27-9982-78658033C282}"/>
                </a:ext>
              </a:extLst>
            </p:cNvPr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693;p50">
              <a:extLst>
                <a:ext uri="{FF2B5EF4-FFF2-40B4-BE49-F238E27FC236}">
                  <a16:creationId xmlns:a16="http://schemas.microsoft.com/office/drawing/2014/main" id="{BC1F0213-AA7A-454F-8649-16F63D058986}"/>
                </a:ext>
              </a:extLst>
            </p:cNvPr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694;p50">
              <a:extLst>
                <a:ext uri="{FF2B5EF4-FFF2-40B4-BE49-F238E27FC236}">
                  <a16:creationId xmlns:a16="http://schemas.microsoft.com/office/drawing/2014/main" id="{8B2F6662-6FFA-4982-84C6-86AF57BE9381}"/>
                </a:ext>
              </a:extLst>
            </p:cNvPr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695;p50">
              <a:extLst>
                <a:ext uri="{FF2B5EF4-FFF2-40B4-BE49-F238E27FC236}">
                  <a16:creationId xmlns:a16="http://schemas.microsoft.com/office/drawing/2014/main" id="{176076E8-4934-4AE2-91E1-8DC8EAD24FA3}"/>
                </a:ext>
              </a:extLst>
            </p:cNvPr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696;p50">
              <a:extLst>
                <a:ext uri="{FF2B5EF4-FFF2-40B4-BE49-F238E27FC236}">
                  <a16:creationId xmlns:a16="http://schemas.microsoft.com/office/drawing/2014/main" id="{F706E9D4-3746-4318-B323-682B5691039C}"/>
                </a:ext>
              </a:extLst>
            </p:cNvPr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697;p50">
              <a:extLst>
                <a:ext uri="{FF2B5EF4-FFF2-40B4-BE49-F238E27FC236}">
                  <a16:creationId xmlns:a16="http://schemas.microsoft.com/office/drawing/2014/main" id="{949A8655-F1E2-40F4-BE4E-ED4608F2A568}"/>
                </a:ext>
              </a:extLst>
            </p:cNvPr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698;p50">
              <a:extLst>
                <a:ext uri="{FF2B5EF4-FFF2-40B4-BE49-F238E27FC236}">
                  <a16:creationId xmlns:a16="http://schemas.microsoft.com/office/drawing/2014/main" id="{AAFD9D40-BB43-4949-9411-C39D65422DBD}"/>
                </a:ext>
              </a:extLst>
            </p:cNvPr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699;p50">
              <a:extLst>
                <a:ext uri="{FF2B5EF4-FFF2-40B4-BE49-F238E27FC236}">
                  <a16:creationId xmlns:a16="http://schemas.microsoft.com/office/drawing/2014/main" id="{63A304B1-83CF-464C-AD8C-B447927E8C02}"/>
                </a:ext>
              </a:extLst>
            </p:cNvPr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700;p50">
              <a:extLst>
                <a:ext uri="{FF2B5EF4-FFF2-40B4-BE49-F238E27FC236}">
                  <a16:creationId xmlns:a16="http://schemas.microsoft.com/office/drawing/2014/main" id="{93020D5E-340E-4EE3-B918-F353CC61187E}"/>
                </a:ext>
              </a:extLst>
            </p:cNvPr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701;p50">
              <a:extLst>
                <a:ext uri="{FF2B5EF4-FFF2-40B4-BE49-F238E27FC236}">
                  <a16:creationId xmlns:a16="http://schemas.microsoft.com/office/drawing/2014/main" id="{6CDC008F-FA3E-414F-A093-CD2170F03904}"/>
                </a:ext>
              </a:extLst>
            </p:cNvPr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702;p50">
              <a:extLst>
                <a:ext uri="{FF2B5EF4-FFF2-40B4-BE49-F238E27FC236}">
                  <a16:creationId xmlns:a16="http://schemas.microsoft.com/office/drawing/2014/main" id="{A12484F9-585F-450D-9998-CB7C885AF5EE}"/>
                </a:ext>
              </a:extLst>
            </p:cNvPr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703;p50">
              <a:extLst>
                <a:ext uri="{FF2B5EF4-FFF2-40B4-BE49-F238E27FC236}">
                  <a16:creationId xmlns:a16="http://schemas.microsoft.com/office/drawing/2014/main" id="{887391EB-10A8-4129-99CC-B20108501329}"/>
                </a:ext>
              </a:extLst>
            </p:cNvPr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704;p50">
              <a:extLst>
                <a:ext uri="{FF2B5EF4-FFF2-40B4-BE49-F238E27FC236}">
                  <a16:creationId xmlns:a16="http://schemas.microsoft.com/office/drawing/2014/main" id="{EAD3250C-FF70-46CF-A61F-6E21AA429E0E}"/>
                </a:ext>
              </a:extLst>
            </p:cNvPr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705;p50">
              <a:extLst>
                <a:ext uri="{FF2B5EF4-FFF2-40B4-BE49-F238E27FC236}">
                  <a16:creationId xmlns:a16="http://schemas.microsoft.com/office/drawing/2014/main" id="{FD374A23-6F8C-4041-84AC-F673BF5DAE7F}"/>
                </a:ext>
              </a:extLst>
            </p:cNvPr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706;p50">
              <a:extLst>
                <a:ext uri="{FF2B5EF4-FFF2-40B4-BE49-F238E27FC236}">
                  <a16:creationId xmlns:a16="http://schemas.microsoft.com/office/drawing/2014/main" id="{542F190D-63FA-444B-8915-06558C11CEFB}"/>
                </a:ext>
              </a:extLst>
            </p:cNvPr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707;p50">
              <a:extLst>
                <a:ext uri="{FF2B5EF4-FFF2-40B4-BE49-F238E27FC236}">
                  <a16:creationId xmlns:a16="http://schemas.microsoft.com/office/drawing/2014/main" id="{C353FF66-E14A-4FF0-81BA-EFD3A39CEE51}"/>
                </a:ext>
              </a:extLst>
            </p:cNvPr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708;p50">
              <a:extLst>
                <a:ext uri="{FF2B5EF4-FFF2-40B4-BE49-F238E27FC236}">
                  <a16:creationId xmlns:a16="http://schemas.microsoft.com/office/drawing/2014/main" id="{4F36C252-90A8-419C-A36D-0888A514D274}"/>
                </a:ext>
              </a:extLst>
            </p:cNvPr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709;p50">
              <a:extLst>
                <a:ext uri="{FF2B5EF4-FFF2-40B4-BE49-F238E27FC236}">
                  <a16:creationId xmlns:a16="http://schemas.microsoft.com/office/drawing/2014/main" id="{18DFC78C-C056-47B8-8C3E-D333E6600547}"/>
                </a:ext>
              </a:extLst>
            </p:cNvPr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710;p50">
              <a:extLst>
                <a:ext uri="{FF2B5EF4-FFF2-40B4-BE49-F238E27FC236}">
                  <a16:creationId xmlns:a16="http://schemas.microsoft.com/office/drawing/2014/main" id="{6A1BC024-5722-4B64-B800-813E9749391D}"/>
                </a:ext>
              </a:extLst>
            </p:cNvPr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711;p50">
              <a:extLst>
                <a:ext uri="{FF2B5EF4-FFF2-40B4-BE49-F238E27FC236}">
                  <a16:creationId xmlns:a16="http://schemas.microsoft.com/office/drawing/2014/main" id="{F10CAC1F-4043-4BB4-A062-1F75484DAF78}"/>
                </a:ext>
              </a:extLst>
            </p:cNvPr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712;p50">
              <a:extLst>
                <a:ext uri="{FF2B5EF4-FFF2-40B4-BE49-F238E27FC236}">
                  <a16:creationId xmlns:a16="http://schemas.microsoft.com/office/drawing/2014/main" id="{0C0461E7-8E6D-4E79-9D53-4E5C448DA06B}"/>
                </a:ext>
              </a:extLst>
            </p:cNvPr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713;p50">
              <a:extLst>
                <a:ext uri="{FF2B5EF4-FFF2-40B4-BE49-F238E27FC236}">
                  <a16:creationId xmlns:a16="http://schemas.microsoft.com/office/drawing/2014/main" id="{5259D2FB-E1B3-4AF6-9074-82CCE038D3C1}"/>
                </a:ext>
              </a:extLst>
            </p:cNvPr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714;p50">
              <a:extLst>
                <a:ext uri="{FF2B5EF4-FFF2-40B4-BE49-F238E27FC236}">
                  <a16:creationId xmlns:a16="http://schemas.microsoft.com/office/drawing/2014/main" id="{399747F5-2A1F-44E0-ADF6-784EE24E243F}"/>
                </a:ext>
              </a:extLst>
            </p:cNvPr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715;p50">
              <a:extLst>
                <a:ext uri="{FF2B5EF4-FFF2-40B4-BE49-F238E27FC236}">
                  <a16:creationId xmlns:a16="http://schemas.microsoft.com/office/drawing/2014/main" id="{A1E4B08A-ED1D-45DE-8B22-0B92696CF8B2}"/>
                </a:ext>
              </a:extLst>
            </p:cNvPr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716;p50">
              <a:extLst>
                <a:ext uri="{FF2B5EF4-FFF2-40B4-BE49-F238E27FC236}">
                  <a16:creationId xmlns:a16="http://schemas.microsoft.com/office/drawing/2014/main" id="{4C0CAA56-0D33-44F8-A383-D87FA25A7EE9}"/>
                </a:ext>
              </a:extLst>
            </p:cNvPr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9" name="Google Shape;309;p43"/>
          <p:cNvSpPr txBox="1">
            <a:spLocks noGrp="1"/>
          </p:cNvSpPr>
          <p:nvPr>
            <p:ph type="title" idx="4294967295"/>
          </p:nvPr>
        </p:nvSpPr>
        <p:spPr>
          <a:xfrm>
            <a:off x="655320" y="-53340"/>
            <a:ext cx="7147616" cy="3698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Задачи, деятельности колледжа в год профессий</a:t>
            </a:r>
            <a:endParaRPr sz="20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BEA67C0-2BAF-4DEC-A73D-CF0E39D6034B}"/>
              </a:ext>
            </a:extLst>
          </p:cNvPr>
          <p:cNvGrpSpPr/>
          <p:nvPr/>
        </p:nvGrpSpPr>
        <p:grpSpPr>
          <a:xfrm>
            <a:off x="89048" y="4774168"/>
            <a:ext cx="339278" cy="369332"/>
            <a:chOff x="1795928" y="4716054"/>
            <a:chExt cx="339278" cy="369332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F3CABDF1-4770-447A-90BE-D2A02CDAADF3}"/>
                </a:ext>
              </a:extLst>
            </p:cNvPr>
            <p:cNvCxnSpPr/>
            <p:nvPr/>
          </p:nvCxnSpPr>
          <p:spPr>
            <a:xfrm>
              <a:off x="1795928" y="4751198"/>
              <a:ext cx="33927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278A26A-7C51-4E62-8DA8-4165F191D434}"/>
                </a:ext>
              </a:extLst>
            </p:cNvPr>
            <p:cNvSpPr txBox="1"/>
            <p:nvPr/>
          </p:nvSpPr>
          <p:spPr>
            <a:xfrm>
              <a:off x="1801757" y="4716054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8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</a:p>
          </p:txBody>
        </p:sp>
      </p:grp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8F8999C-D811-4F91-B1C9-3418E3B637B7}"/>
              </a:ext>
            </a:extLst>
          </p:cNvPr>
          <p:cNvCxnSpPr>
            <a:cxnSpLocks/>
          </p:cNvCxnSpPr>
          <p:nvPr/>
        </p:nvCxnSpPr>
        <p:spPr>
          <a:xfrm flipV="1">
            <a:off x="4916557" y="474101"/>
            <a:ext cx="0" cy="4535221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7CD8775-3B76-4F8D-9D94-D7E13E9F9788}"/>
              </a:ext>
            </a:extLst>
          </p:cNvPr>
          <p:cNvCxnSpPr/>
          <p:nvPr/>
        </p:nvCxnSpPr>
        <p:spPr>
          <a:xfrm>
            <a:off x="821635" y="2855843"/>
            <a:ext cx="7944678" cy="0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B9AD154-F17E-47E3-803A-69A4C4AB0C54}"/>
              </a:ext>
            </a:extLst>
          </p:cNvPr>
          <p:cNvSpPr/>
          <p:nvPr/>
        </p:nvSpPr>
        <p:spPr>
          <a:xfrm>
            <a:off x="4572000" y="500604"/>
            <a:ext cx="238539" cy="238539"/>
          </a:xfrm>
          <a:prstGeom prst="rect">
            <a:avLst/>
          </a:prstGeom>
          <a:ln w="6350"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3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endParaRPr lang="ru-RU" sz="1100" b="1" dirty="0">
              <a:solidFill>
                <a:srgbClr val="00349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8CA152A-D93B-43B3-8409-C728FBDF9862}"/>
              </a:ext>
            </a:extLst>
          </p:cNvPr>
          <p:cNvSpPr/>
          <p:nvPr/>
        </p:nvSpPr>
        <p:spPr>
          <a:xfrm>
            <a:off x="5002698" y="500604"/>
            <a:ext cx="238539" cy="238539"/>
          </a:xfrm>
          <a:prstGeom prst="rect">
            <a:avLst/>
          </a:prstGeom>
          <a:ln w="6350"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3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endParaRPr lang="ru-RU" sz="1100" b="1" dirty="0">
              <a:solidFill>
                <a:srgbClr val="00349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BE95BF1-C0AE-489B-9FB0-58DDC5E93F49}"/>
              </a:ext>
            </a:extLst>
          </p:cNvPr>
          <p:cNvSpPr/>
          <p:nvPr/>
        </p:nvSpPr>
        <p:spPr>
          <a:xfrm>
            <a:off x="4585252" y="2882346"/>
            <a:ext cx="238539" cy="238539"/>
          </a:xfrm>
          <a:prstGeom prst="rect">
            <a:avLst/>
          </a:prstGeom>
          <a:ln w="6350"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3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endParaRPr lang="ru-RU" sz="1100" b="1" dirty="0">
              <a:solidFill>
                <a:srgbClr val="00349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B9D0E4F-548D-46E2-B671-01F348EBF6E0}"/>
              </a:ext>
            </a:extLst>
          </p:cNvPr>
          <p:cNvSpPr/>
          <p:nvPr/>
        </p:nvSpPr>
        <p:spPr>
          <a:xfrm>
            <a:off x="5002697" y="2882346"/>
            <a:ext cx="238539" cy="238539"/>
          </a:xfrm>
          <a:prstGeom prst="rect">
            <a:avLst/>
          </a:prstGeom>
          <a:ln w="6350">
            <a:solidFill>
              <a:srgbClr val="0070C0"/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rgbClr val="003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endParaRPr lang="ru-RU" sz="1100" b="1" dirty="0">
              <a:solidFill>
                <a:srgbClr val="00349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C24726D-6E92-4842-AE4A-59378D6D32DD}"/>
              </a:ext>
            </a:extLst>
          </p:cNvPr>
          <p:cNvSpPr txBox="1"/>
          <p:nvPr/>
        </p:nvSpPr>
        <p:spPr>
          <a:xfrm>
            <a:off x="5168349" y="2855843"/>
            <a:ext cx="3597964" cy="361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lang="ru-RU" sz="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Укрепление регионального отраслевого сотрудничества с колледжами Республики и международного партнерства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40AD9E2-A0E0-43D1-BAC6-A8920152AEFB}"/>
              </a:ext>
            </a:extLst>
          </p:cNvPr>
          <p:cNvSpPr txBox="1"/>
          <p:nvPr/>
        </p:nvSpPr>
        <p:spPr>
          <a:xfrm>
            <a:off x="4916854" y="3161134"/>
            <a:ext cx="3770242" cy="1269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Реализация Меморандума с колледжами </a:t>
            </a:r>
            <a:r>
              <a:rPr lang="en-US" sz="9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</a:t>
            </a:r>
          </a:p>
          <a:p>
            <a:r>
              <a:rPr lang="ru-RU" sz="1050" b="1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Бишкек и г. Семей</a:t>
            </a:r>
            <a:endParaRPr lang="en-US" sz="1050" b="1" dirty="0">
              <a:solidFill>
                <a:srgbClr val="00B0F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900" b="1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9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 (онлайн) круглого стола с колледжами </a:t>
            </a:r>
            <a:endParaRPr lang="en-US" sz="9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050" b="1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Бишкек и г. Семей</a:t>
            </a:r>
            <a:r>
              <a:rPr lang="kk-KZ" sz="1050" b="1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декабре 2024 г.</a:t>
            </a:r>
            <a:endParaRPr lang="en-US" sz="1050" b="1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900" b="1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kk-KZ" sz="9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 Республиканского научно-исследовательской конференции по горной отрасли </a:t>
            </a:r>
            <a:r>
              <a:rPr lang="kk-KZ" sz="1050" b="1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май 2025 г.</a:t>
            </a:r>
            <a:endParaRPr lang="ru-RU" sz="900" b="1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Google Shape;2049;p50">
            <a:extLst>
              <a:ext uri="{FF2B5EF4-FFF2-40B4-BE49-F238E27FC236}">
                <a16:creationId xmlns:a16="http://schemas.microsoft.com/office/drawing/2014/main" id="{A102EA85-1432-4B09-9861-D1ED930A6888}"/>
              </a:ext>
            </a:extLst>
          </p:cNvPr>
          <p:cNvSpPr/>
          <p:nvPr/>
        </p:nvSpPr>
        <p:spPr>
          <a:xfrm>
            <a:off x="7367821" y="3236147"/>
            <a:ext cx="222397" cy="288694"/>
          </a:xfrm>
          <a:custGeom>
            <a:avLst/>
            <a:gdLst/>
            <a:ahLst/>
            <a:cxnLst/>
            <a:rect l="l" t="t" r="r" b="b"/>
            <a:pathLst>
              <a:path w="2810" h="3648" extrusionOk="0">
                <a:moveTo>
                  <a:pt x="1365" y="241"/>
                </a:moveTo>
                <a:cubicBezTo>
                  <a:pt x="1630" y="241"/>
                  <a:pt x="1899" y="338"/>
                  <a:pt x="2120" y="555"/>
                </a:cubicBezTo>
                <a:cubicBezTo>
                  <a:pt x="2810" y="1245"/>
                  <a:pt x="2329" y="2416"/>
                  <a:pt x="1356" y="2416"/>
                </a:cubicBezTo>
                <a:cubicBezTo>
                  <a:pt x="764" y="2416"/>
                  <a:pt x="272" y="1935"/>
                  <a:pt x="272" y="1344"/>
                </a:cubicBezTo>
                <a:cubicBezTo>
                  <a:pt x="263" y="681"/>
                  <a:pt x="802" y="241"/>
                  <a:pt x="1365" y="241"/>
                </a:cubicBezTo>
                <a:close/>
                <a:moveTo>
                  <a:pt x="1356" y="1"/>
                </a:moveTo>
                <a:cubicBezTo>
                  <a:pt x="604" y="1"/>
                  <a:pt x="0" y="604"/>
                  <a:pt x="0" y="1356"/>
                </a:cubicBezTo>
                <a:cubicBezTo>
                  <a:pt x="0" y="2391"/>
                  <a:pt x="1183" y="3512"/>
                  <a:pt x="1331" y="3648"/>
                </a:cubicBezTo>
                <a:lnTo>
                  <a:pt x="1368" y="3648"/>
                </a:lnTo>
                <a:cubicBezTo>
                  <a:pt x="1528" y="3512"/>
                  <a:pt x="2711" y="2453"/>
                  <a:pt x="2711" y="1356"/>
                </a:cubicBezTo>
                <a:cubicBezTo>
                  <a:pt x="2711" y="604"/>
                  <a:pt x="2095" y="1"/>
                  <a:pt x="1356" y="1"/>
                </a:cubicBezTo>
                <a:close/>
              </a:path>
            </a:pathLst>
          </a:custGeom>
          <a:noFill/>
          <a:ln w="1270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" name="Google Shape;10478;p57">
            <a:extLst>
              <a:ext uri="{FF2B5EF4-FFF2-40B4-BE49-F238E27FC236}">
                <a16:creationId xmlns:a16="http://schemas.microsoft.com/office/drawing/2014/main" id="{58F147E3-1AC2-4FD6-9630-D438F14DBD1F}"/>
              </a:ext>
            </a:extLst>
          </p:cNvPr>
          <p:cNvGrpSpPr/>
          <p:nvPr/>
        </p:nvGrpSpPr>
        <p:grpSpPr>
          <a:xfrm>
            <a:off x="8242561" y="4042550"/>
            <a:ext cx="366270" cy="329600"/>
            <a:chOff x="7967103" y="2415041"/>
            <a:chExt cx="355863" cy="361911"/>
          </a:xfrm>
        </p:grpSpPr>
        <p:sp>
          <p:nvSpPr>
            <p:cNvPr id="49" name="Google Shape;10479;p57">
              <a:extLst>
                <a:ext uri="{FF2B5EF4-FFF2-40B4-BE49-F238E27FC236}">
                  <a16:creationId xmlns:a16="http://schemas.microsoft.com/office/drawing/2014/main" id="{A3617E4D-D878-4FCD-BC10-70880CE70A07}"/>
                </a:ext>
              </a:extLst>
            </p:cNvPr>
            <p:cNvSpPr/>
            <p:nvPr/>
          </p:nvSpPr>
          <p:spPr>
            <a:xfrm>
              <a:off x="7967103" y="2584427"/>
              <a:ext cx="111810" cy="192525"/>
            </a:xfrm>
            <a:custGeom>
              <a:avLst/>
              <a:gdLst/>
              <a:ahLst/>
              <a:cxnLst/>
              <a:rect l="l" t="t" r="r" b="b"/>
              <a:pathLst>
                <a:path w="3513" h="6049" extrusionOk="0">
                  <a:moveTo>
                    <a:pt x="1738" y="346"/>
                  </a:moveTo>
                  <a:cubicBezTo>
                    <a:pt x="2036" y="346"/>
                    <a:pt x="2298" y="560"/>
                    <a:pt x="2298" y="810"/>
                  </a:cubicBezTo>
                  <a:lnTo>
                    <a:pt x="2298" y="846"/>
                  </a:lnTo>
                  <a:cubicBezTo>
                    <a:pt x="2131" y="762"/>
                    <a:pt x="1941" y="739"/>
                    <a:pt x="1738" y="739"/>
                  </a:cubicBezTo>
                  <a:cubicBezTo>
                    <a:pt x="1548" y="739"/>
                    <a:pt x="1369" y="786"/>
                    <a:pt x="1191" y="846"/>
                  </a:cubicBezTo>
                  <a:lnTo>
                    <a:pt x="1191" y="810"/>
                  </a:lnTo>
                  <a:cubicBezTo>
                    <a:pt x="1203" y="560"/>
                    <a:pt x="1441" y="346"/>
                    <a:pt x="1738" y="346"/>
                  </a:cubicBezTo>
                  <a:close/>
                  <a:moveTo>
                    <a:pt x="1738" y="1048"/>
                  </a:moveTo>
                  <a:cubicBezTo>
                    <a:pt x="2334" y="1048"/>
                    <a:pt x="2834" y="1536"/>
                    <a:pt x="2834" y="2132"/>
                  </a:cubicBezTo>
                  <a:cubicBezTo>
                    <a:pt x="2834" y="2251"/>
                    <a:pt x="2810" y="2358"/>
                    <a:pt x="2762" y="2477"/>
                  </a:cubicBezTo>
                  <a:cubicBezTo>
                    <a:pt x="2286" y="2001"/>
                    <a:pt x="1453" y="1810"/>
                    <a:pt x="1429" y="1798"/>
                  </a:cubicBezTo>
                  <a:cubicBezTo>
                    <a:pt x="1415" y="1791"/>
                    <a:pt x="1400" y="1788"/>
                    <a:pt x="1385" y="1788"/>
                  </a:cubicBezTo>
                  <a:cubicBezTo>
                    <a:pt x="1347" y="1788"/>
                    <a:pt x="1308" y="1805"/>
                    <a:pt x="1274" y="1822"/>
                  </a:cubicBezTo>
                  <a:cubicBezTo>
                    <a:pt x="1238" y="1858"/>
                    <a:pt x="1215" y="1893"/>
                    <a:pt x="1215" y="1953"/>
                  </a:cubicBezTo>
                  <a:cubicBezTo>
                    <a:pt x="1215" y="1977"/>
                    <a:pt x="1203" y="2072"/>
                    <a:pt x="1084" y="2191"/>
                  </a:cubicBezTo>
                  <a:cubicBezTo>
                    <a:pt x="1024" y="2251"/>
                    <a:pt x="1024" y="2358"/>
                    <a:pt x="1084" y="2429"/>
                  </a:cubicBezTo>
                  <a:cubicBezTo>
                    <a:pt x="1111" y="2467"/>
                    <a:pt x="1148" y="2483"/>
                    <a:pt x="1188" y="2483"/>
                  </a:cubicBezTo>
                  <a:cubicBezTo>
                    <a:pt x="1234" y="2483"/>
                    <a:pt x="1283" y="2461"/>
                    <a:pt x="1322" y="2429"/>
                  </a:cubicBezTo>
                  <a:cubicBezTo>
                    <a:pt x="1417" y="2346"/>
                    <a:pt x="1477" y="2239"/>
                    <a:pt x="1500" y="2167"/>
                  </a:cubicBezTo>
                  <a:cubicBezTo>
                    <a:pt x="1786" y="2251"/>
                    <a:pt x="2370" y="2465"/>
                    <a:pt x="2631" y="2834"/>
                  </a:cubicBezTo>
                  <a:cubicBezTo>
                    <a:pt x="2560" y="3263"/>
                    <a:pt x="2191" y="3584"/>
                    <a:pt x="1738" y="3584"/>
                  </a:cubicBezTo>
                  <a:cubicBezTo>
                    <a:pt x="1286" y="3584"/>
                    <a:pt x="893" y="3239"/>
                    <a:pt x="846" y="2774"/>
                  </a:cubicBezTo>
                  <a:cubicBezTo>
                    <a:pt x="846" y="2751"/>
                    <a:pt x="834" y="2727"/>
                    <a:pt x="822" y="2703"/>
                  </a:cubicBezTo>
                  <a:cubicBezTo>
                    <a:pt x="715" y="2536"/>
                    <a:pt x="655" y="2334"/>
                    <a:pt x="655" y="2132"/>
                  </a:cubicBezTo>
                  <a:cubicBezTo>
                    <a:pt x="655" y="1536"/>
                    <a:pt x="1143" y="1048"/>
                    <a:pt x="1738" y="1048"/>
                  </a:cubicBezTo>
                  <a:close/>
                  <a:moveTo>
                    <a:pt x="2131" y="3858"/>
                  </a:moveTo>
                  <a:lnTo>
                    <a:pt x="2131" y="4037"/>
                  </a:lnTo>
                  <a:cubicBezTo>
                    <a:pt x="2131" y="4096"/>
                    <a:pt x="2143" y="4156"/>
                    <a:pt x="2167" y="4203"/>
                  </a:cubicBezTo>
                  <a:lnTo>
                    <a:pt x="1738" y="4596"/>
                  </a:lnTo>
                  <a:lnTo>
                    <a:pt x="1346" y="4203"/>
                  </a:lnTo>
                  <a:cubicBezTo>
                    <a:pt x="1369" y="4156"/>
                    <a:pt x="1381" y="4096"/>
                    <a:pt x="1381" y="4037"/>
                  </a:cubicBezTo>
                  <a:lnTo>
                    <a:pt x="1381" y="3858"/>
                  </a:lnTo>
                  <a:cubicBezTo>
                    <a:pt x="1500" y="3894"/>
                    <a:pt x="1619" y="3917"/>
                    <a:pt x="1750" y="3917"/>
                  </a:cubicBezTo>
                  <a:cubicBezTo>
                    <a:pt x="1893" y="3917"/>
                    <a:pt x="2012" y="3906"/>
                    <a:pt x="2131" y="3858"/>
                  </a:cubicBezTo>
                  <a:close/>
                  <a:moveTo>
                    <a:pt x="1762" y="0"/>
                  </a:moveTo>
                  <a:cubicBezTo>
                    <a:pt x="1286" y="0"/>
                    <a:pt x="881" y="358"/>
                    <a:pt x="881" y="798"/>
                  </a:cubicBezTo>
                  <a:cubicBezTo>
                    <a:pt x="881" y="869"/>
                    <a:pt x="893" y="929"/>
                    <a:pt x="905" y="1000"/>
                  </a:cubicBezTo>
                  <a:cubicBezTo>
                    <a:pt x="572" y="1250"/>
                    <a:pt x="345" y="1667"/>
                    <a:pt x="345" y="2132"/>
                  </a:cubicBezTo>
                  <a:cubicBezTo>
                    <a:pt x="345" y="2382"/>
                    <a:pt x="405" y="2632"/>
                    <a:pt x="536" y="2834"/>
                  </a:cubicBezTo>
                  <a:cubicBezTo>
                    <a:pt x="584" y="3191"/>
                    <a:pt x="774" y="3489"/>
                    <a:pt x="1060" y="3679"/>
                  </a:cubicBezTo>
                  <a:lnTo>
                    <a:pt x="1060" y="4025"/>
                  </a:lnTo>
                  <a:lnTo>
                    <a:pt x="1060" y="4037"/>
                  </a:lnTo>
                  <a:lnTo>
                    <a:pt x="393" y="4382"/>
                  </a:lnTo>
                  <a:cubicBezTo>
                    <a:pt x="155" y="4501"/>
                    <a:pt x="0" y="4739"/>
                    <a:pt x="0" y="5013"/>
                  </a:cubicBezTo>
                  <a:lnTo>
                    <a:pt x="0" y="5882"/>
                  </a:lnTo>
                  <a:cubicBezTo>
                    <a:pt x="0" y="5977"/>
                    <a:pt x="72" y="6049"/>
                    <a:pt x="167" y="6049"/>
                  </a:cubicBezTo>
                  <a:cubicBezTo>
                    <a:pt x="250" y="6049"/>
                    <a:pt x="334" y="5977"/>
                    <a:pt x="334" y="5882"/>
                  </a:cubicBezTo>
                  <a:lnTo>
                    <a:pt x="334" y="5013"/>
                  </a:lnTo>
                  <a:cubicBezTo>
                    <a:pt x="334" y="4870"/>
                    <a:pt x="405" y="4739"/>
                    <a:pt x="536" y="4679"/>
                  </a:cubicBezTo>
                  <a:lnTo>
                    <a:pt x="1084" y="4394"/>
                  </a:lnTo>
                  <a:lnTo>
                    <a:pt x="1596" y="4894"/>
                  </a:lnTo>
                  <a:lnTo>
                    <a:pt x="1596" y="5882"/>
                  </a:lnTo>
                  <a:cubicBezTo>
                    <a:pt x="1596" y="5977"/>
                    <a:pt x="1667" y="6049"/>
                    <a:pt x="1762" y="6049"/>
                  </a:cubicBezTo>
                  <a:cubicBezTo>
                    <a:pt x="1846" y="6049"/>
                    <a:pt x="1917" y="5977"/>
                    <a:pt x="1917" y="5882"/>
                  </a:cubicBezTo>
                  <a:lnTo>
                    <a:pt x="1917" y="4894"/>
                  </a:lnTo>
                  <a:lnTo>
                    <a:pt x="2429" y="4394"/>
                  </a:lnTo>
                  <a:lnTo>
                    <a:pt x="2977" y="4679"/>
                  </a:lnTo>
                  <a:cubicBezTo>
                    <a:pt x="3096" y="4739"/>
                    <a:pt x="3191" y="4870"/>
                    <a:pt x="3191" y="5013"/>
                  </a:cubicBezTo>
                  <a:lnTo>
                    <a:pt x="3191" y="5882"/>
                  </a:lnTo>
                  <a:cubicBezTo>
                    <a:pt x="3191" y="5977"/>
                    <a:pt x="3262" y="6049"/>
                    <a:pt x="3346" y="6049"/>
                  </a:cubicBezTo>
                  <a:cubicBezTo>
                    <a:pt x="3441" y="6049"/>
                    <a:pt x="3513" y="5977"/>
                    <a:pt x="3513" y="5882"/>
                  </a:cubicBezTo>
                  <a:lnTo>
                    <a:pt x="3513" y="5013"/>
                  </a:lnTo>
                  <a:cubicBezTo>
                    <a:pt x="3513" y="4739"/>
                    <a:pt x="3370" y="4501"/>
                    <a:pt x="3132" y="4382"/>
                  </a:cubicBezTo>
                  <a:lnTo>
                    <a:pt x="2453" y="4037"/>
                  </a:lnTo>
                  <a:lnTo>
                    <a:pt x="2453" y="4025"/>
                  </a:lnTo>
                  <a:lnTo>
                    <a:pt x="2453" y="3679"/>
                  </a:lnTo>
                  <a:cubicBezTo>
                    <a:pt x="2739" y="3489"/>
                    <a:pt x="2929" y="3191"/>
                    <a:pt x="2977" y="2834"/>
                  </a:cubicBezTo>
                  <a:cubicBezTo>
                    <a:pt x="3096" y="2632"/>
                    <a:pt x="3167" y="2370"/>
                    <a:pt x="3167" y="2132"/>
                  </a:cubicBezTo>
                  <a:cubicBezTo>
                    <a:pt x="3167" y="1667"/>
                    <a:pt x="2953" y="1262"/>
                    <a:pt x="2608" y="1000"/>
                  </a:cubicBezTo>
                  <a:cubicBezTo>
                    <a:pt x="2620" y="941"/>
                    <a:pt x="2631" y="869"/>
                    <a:pt x="2631" y="798"/>
                  </a:cubicBezTo>
                  <a:cubicBezTo>
                    <a:pt x="2631" y="369"/>
                    <a:pt x="2239" y="0"/>
                    <a:pt x="176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00B0F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B0F0"/>
                </a:solidFill>
              </a:endParaRPr>
            </a:p>
          </p:txBody>
        </p:sp>
        <p:sp>
          <p:nvSpPr>
            <p:cNvPr id="50" name="Google Shape;10480;p57">
              <a:extLst>
                <a:ext uri="{FF2B5EF4-FFF2-40B4-BE49-F238E27FC236}">
                  <a16:creationId xmlns:a16="http://schemas.microsoft.com/office/drawing/2014/main" id="{87515544-BEB9-41E4-B756-34F3988DBEAF}"/>
                </a:ext>
              </a:extLst>
            </p:cNvPr>
            <p:cNvSpPr/>
            <p:nvPr/>
          </p:nvSpPr>
          <p:spPr>
            <a:xfrm>
              <a:off x="7989446" y="2750789"/>
              <a:ext cx="10280" cy="26162"/>
            </a:xfrm>
            <a:custGeom>
              <a:avLst/>
              <a:gdLst/>
              <a:ahLst/>
              <a:cxnLst/>
              <a:rect l="l" t="t" r="r" b="b"/>
              <a:pathLst>
                <a:path w="323" h="822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72" y="822"/>
                    <a:pt x="167" y="822"/>
                  </a:cubicBezTo>
                  <a:cubicBezTo>
                    <a:pt x="251" y="822"/>
                    <a:pt x="322" y="750"/>
                    <a:pt x="322" y="655"/>
                  </a:cubicBezTo>
                  <a:lnTo>
                    <a:pt x="322" y="167"/>
                  </a:lnTo>
                  <a:cubicBezTo>
                    <a:pt x="322" y="83"/>
                    <a:pt x="251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00B0F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B0F0"/>
                </a:solidFill>
              </a:endParaRPr>
            </a:p>
          </p:txBody>
        </p:sp>
        <p:sp>
          <p:nvSpPr>
            <p:cNvPr id="51" name="Google Shape;10481;p57">
              <a:extLst>
                <a:ext uri="{FF2B5EF4-FFF2-40B4-BE49-F238E27FC236}">
                  <a16:creationId xmlns:a16="http://schemas.microsoft.com/office/drawing/2014/main" id="{50A8E6AC-CF04-4706-BBF9-596FA805FF2B}"/>
                </a:ext>
              </a:extLst>
            </p:cNvPr>
            <p:cNvSpPr/>
            <p:nvPr/>
          </p:nvSpPr>
          <p:spPr>
            <a:xfrm>
              <a:off x="8045908" y="2750789"/>
              <a:ext cx="10662" cy="26162"/>
            </a:xfrm>
            <a:custGeom>
              <a:avLst/>
              <a:gdLst/>
              <a:ahLst/>
              <a:cxnLst/>
              <a:rect l="l" t="t" r="r" b="b"/>
              <a:pathLst>
                <a:path w="335" h="822" extrusionOk="0">
                  <a:moveTo>
                    <a:pt x="155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655"/>
                  </a:lnTo>
                  <a:cubicBezTo>
                    <a:pt x="1" y="750"/>
                    <a:pt x="72" y="822"/>
                    <a:pt x="155" y="822"/>
                  </a:cubicBezTo>
                  <a:cubicBezTo>
                    <a:pt x="251" y="822"/>
                    <a:pt x="322" y="750"/>
                    <a:pt x="322" y="655"/>
                  </a:cubicBezTo>
                  <a:lnTo>
                    <a:pt x="322" y="167"/>
                  </a:lnTo>
                  <a:cubicBezTo>
                    <a:pt x="334" y="83"/>
                    <a:pt x="263" y="0"/>
                    <a:pt x="15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00B0F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B0F0"/>
                </a:solidFill>
              </a:endParaRPr>
            </a:p>
          </p:txBody>
        </p:sp>
        <p:sp>
          <p:nvSpPr>
            <p:cNvPr id="55" name="Google Shape;10482;p57">
              <a:extLst>
                <a:ext uri="{FF2B5EF4-FFF2-40B4-BE49-F238E27FC236}">
                  <a16:creationId xmlns:a16="http://schemas.microsoft.com/office/drawing/2014/main" id="{BCCB5BF2-E4B1-46B2-944F-4D754B63B157}"/>
                </a:ext>
              </a:extLst>
            </p:cNvPr>
            <p:cNvSpPr/>
            <p:nvPr/>
          </p:nvSpPr>
          <p:spPr>
            <a:xfrm>
              <a:off x="8073184" y="2595789"/>
              <a:ext cx="136858" cy="112956"/>
            </a:xfrm>
            <a:custGeom>
              <a:avLst/>
              <a:gdLst/>
              <a:ahLst/>
              <a:cxnLst/>
              <a:rect l="l" t="t" r="r" b="b"/>
              <a:pathLst>
                <a:path w="4300" h="3549" extrusionOk="0">
                  <a:moveTo>
                    <a:pt x="2156" y="1"/>
                  </a:moveTo>
                  <a:cubicBezTo>
                    <a:pt x="2073" y="1"/>
                    <a:pt x="2001" y="84"/>
                    <a:pt x="2001" y="167"/>
                  </a:cubicBezTo>
                  <a:lnTo>
                    <a:pt x="2001" y="2048"/>
                  </a:lnTo>
                  <a:lnTo>
                    <a:pt x="108" y="3251"/>
                  </a:lnTo>
                  <a:cubicBezTo>
                    <a:pt x="37" y="3299"/>
                    <a:pt x="1" y="3406"/>
                    <a:pt x="60" y="3477"/>
                  </a:cubicBezTo>
                  <a:cubicBezTo>
                    <a:pt x="96" y="3525"/>
                    <a:pt x="156" y="3549"/>
                    <a:pt x="191" y="3549"/>
                  </a:cubicBezTo>
                  <a:cubicBezTo>
                    <a:pt x="227" y="3549"/>
                    <a:pt x="251" y="3537"/>
                    <a:pt x="287" y="3525"/>
                  </a:cubicBezTo>
                  <a:lnTo>
                    <a:pt x="2156" y="2334"/>
                  </a:lnTo>
                  <a:lnTo>
                    <a:pt x="4037" y="3525"/>
                  </a:lnTo>
                  <a:cubicBezTo>
                    <a:pt x="4063" y="3538"/>
                    <a:pt x="4093" y="3544"/>
                    <a:pt x="4123" y="3544"/>
                  </a:cubicBezTo>
                  <a:cubicBezTo>
                    <a:pt x="4178" y="3544"/>
                    <a:pt x="4233" y="3523"/>
                    <a:pt x="4263" y="3477"/>
                  </a:cubicBezTo>
                  <a:cubicBezTo>
                    <a:pt x="4299" y="3406"/>
                    <a:pt x="4287" y="3299"/>
                    <a:pt x="4216" y="3251"/>
                  </a:cubicBezTo>
                  <a:lnTo>
                    <a:pt x="2323" y="2048"/>
                  </a:lnTo>
                  <a:lnTo>
                    <a:pt x="2323" y="167"/>
                  </a:lnTo>
                  <a:cubicBezTo>
                    <a:pt x="2323" y="84"/>
                    <a:pt x="2251" y="1"/>
                    <a:pt x="2156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00B0F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B0F0"/>
                </a:solidFill>
              </a:endParaRPr>
            </a:p>
          </p:txBody>
        </p:sp>
        <p:sp>
          <p:nvSpPr>
            <p:cNvPr id="56" name="Google Shape;10483;p57">
              <a:extLst>
                <a:ext uri="{FF2B5EF4-FFF2-40B4-BE49-F238E27FC236}">
                  <a16:creationId xmlns:a16="http://schemas.microsoft.com/office/drawing/2014/main" id="{9DF3BF11-A7D2-45DD-86DF-08F1D0398D3C}"/>
                </a:ext>
              </a:extLst>
            </p:cNvPr>
            <p:cNvSpPr/>
            <p:nvPr/>
          </p:nvSpPr>
          <p:spPr>
            <a:xfrm>
              <a:off x="8085310" y="2415041"/>
              <a:ext cx="112956" cy="169036"/>
            </a:xfrm>
            <a:custGeom>
              <a:avLst/>
              <a:gdLst/>
              <a:ahLst/>
              <a:cxnLst/>
              <a:rect l="l" t="t" r="r" b="b"/>
              <a:pathLst>
                <a:path w="3549" h="5311" extrusionOk="0">
                  <a:moveTo>
                    <a:pt x="1775" y="334"/>
                  </a:moveTo>
                  <a:cubicBezTo>
                    <a:pt x="2061" y="334"/>
                    <a:pt x="2335" y="453"/>
                    <a:pt x="2525" y="643"/>
                  </a:cubicBezTo>
                  <a:cubicBezTo>
                    <a:pt x="2716" y="846"/>
                    <a:pt x="2835" y="1119"/>
                    <a:pt x="2870" y="1417"/>
                  </a:cubicBezTo>
                  <a:cubicBezTo>
                    <a:pt x="2882" y="1524"/>
                    <a:pt x="2894" y="1655"/>
                    <a:pt x="2906" y="1822"/>
                  </a:cubicBezTo>
                  <a:cubicBezTo>
                    <a:pt x="2727" y="1500"/>
                    <a:pt x="2430" y="1286"/>
                    <a:pt x="2061" y="1167"/>
                  </a:cubicBezTo>
                  <a:cubicBezTo>
                    <a:pt x="1727" y="1060"/>
                    <a:pt x="1430" y="1060"/>
                    <a:pt x="1418" y="1060"/>
                  </a:cubicBezTo>
                  <a:cubicBezTo>
                    <a:pt x="1382" y="1060"/>
                    <a:pt x="1334" y="1072"/>
                    <a:pt x="1299" y="1108"/>
                  </a:cubicBezTo>
                  <a:lnTo>
                    <a:pt x="1001" y="1417"/>
                  </a:lnTo>
                  <a:cubicBezTo>
                    <a:pt x="942" y="1477"/>
                    <a:pt x="942" y="1596"/>
                    <a:pt x="1001" y="1655"/>
                  </a:cubicBezTo>
                  <a:cubicBezTo>
                    <a:pt x="1031" y="1685"/>
                    <a:pt x="1075" y="1700"/>
                    <a:pt x="1120" y="1700"/>
                  </a:cubicBezTo>
                  <a:cubicBezTo>
                    <a:pt x="1165" y="1700"/>
                    <a:pt x="1209" y="1685"/>
                    <a:pt x="1239" y="1655"/>
                  </a:cubicBezTo>
                  <a:lnTo>
                    <a:pt x="1501" y="1405"/>
                  </a:lnTo>
                  <a:cubicBezTo>
                    <a:pt x="1584" y="1405"/>
                    <a:pt x="1763" y="1417"/>
                    <a:pt x="1954" y="1489"/>
                  </a:cubicBezTo>
                  <a:cubicBezTo>
                    <a:pt x="2299" y="1608"/>
                    <a:pt x="2537" y="1798"/>
                    <a:pt x="2668" y="2084"/>
                  </a:cubicBezTo>
                  <a:cubicBezTo>
                    <a:pt x="2596" y="2512"/>
                    <a:pt x="2227" y="2846"/>
                    <a:pt x="1775" y="2846"/>
                  </a:cubicBezTo>
                  <a:cubicBezTo>
                    <a:pt x="1287" y="2846"/>
                    <a:pt x="870" y="2441"/>
                    <a:pt x="870" y="1941"/>
                  </a:cubicBezTo>
                  <a:cubicBezTo>
                    <a:pt x="870" y="1846"/>
                    <a:pt x="799" y="1774"/>
                    <a:pt x="703" y="1774"/>
                  </a:cubicBezTo>
                  <a:cubicBezTo>
                    <a:pt x="691" y="1774"/>
                    <a:pt x="680" y="1774"/>
                    <a:pt x="644" y="1786"/>
                  </a:cubicBezTo>
                  <a:cubicBezTo>
                    <a:pt x="668" y="1655"/>
                    <a:pt x="680" y="1524"/>
                    <a:pt x="691" y="1417"/>
                  </a:cubicBezTo>
                  <a:cubicBezTo>
                    <a:pt x="703" y="1119"/>
                    <a:pt x="822" y="834"/>
                    <a:pt x="1037" y="643"/>
                  </a:cubicBezTo>
                  <a:cubicBezTo>
                    <a:pt x="1227" y="429"/>
                    <a:pt x="1501" y="334"/>
                    <a:pt x="1775" y="334"/>
                  </a:cubicBezTo>
                  <a:close/>
                  <a:moveTo>
                    <a:pt x="572" y="2239"/>
                  </a:moveTo>
                  <a:cubicBezTo>
                    <a:pt x="644" y="2536"/>
                    <a:pt x="822" y="2786"/>
                    <a:pt x="1084" y="2965"/>
                  </a:cubicBezTo>
                  <a:lnTo>
                    <a:pt x="1084" y="3143"/>
                  </a:lnTo>
                  <a:cubicBezTo>
                    <a:pt x="763" y="3084"/>
                    <a:pt x="549" y="3013"/>
                    <a:pt x="394" y="2929"/>
                  </a:cubicBezTo>
                  <a:cubicBezTo>
                    <a:pt x="382" y="2929"/>
                    <a:pt x="394" y="2917"/>
                    <a:pt x="394" y="2917"/>
                  </a:cubicBezTo>
                  <a:cubicBezTo>
                    <a:pt x="465" y="2727"/>
                    <a:pt x="525" y="2477"/>
                    <a:pt x="572" y="2239"/>
                  </a:cubicBezTo>
                  <a:close/>
                  <a:moveTo>
                    <a:pt x="2989" y="2239"/>
                  </a:moveTo>
                  <a:cubicBezTo>
                    <a:pt x="3025" y="2489"/>
                    <a:pt x="3108" y="2727"/>
                    <a:pt x="3168" y="2917"/>
                  </a:cubicBezTo>
                  <a:lnTo>
                    <a:pt x="3168" y="2929"/>
                  </a:lnTo>
                  <a:cubicBezTo>
                    <a:pt x="3025" y="2989"/>
                    <a:pt x="2811" y="3084"/>
                    <a:pt x="2477" y="3143"/>
                  </a:cubicBezTo>
                  <a:lnTo>
                    <a:pt x="2477" y="2965"/>
                  </a:lnTo>
                  <a:cubicBezTo>
                    <a:pt x="2716" y="2798"/>
                    <a:pt x="2906" y="2536"/>
                    <a:pt x="2989" y="2239"/>
                  </a:cubicBezTo>
                  <a:close/>
                  <a:moveTo>
                    <a:pt x="2168" y="3108"/>
                  </a:moveTo>
                  <a:lnTo>
                    <a:pt x="2168" y="3286"/>
                  </a:lnTo>
                  <a:cubicBezTo>
                    <a:pt x="2168" y="3346"/>
                    <a:pt x="2180" y="3405"/>
                    <a:pt x="2204" y="3453"/>
                  </a:cubicBezTo>
                  <a:lnTo>
                    <a:pt x="2037" y="3608"/>
                  </a:lnTo>
                  <a:cubicBezTo>
                    <a:pt x="1960" y="3673"/>
                    <a:pt x="1864" y="3706"/>
                    <a:pt x="1772" y="3706"/>
                  </a:cubicBezTo>
                  <a:cubicBezTo>
                    <a:pt x="1680" y="3706"/>
                    <a:pt x="1590" y="3673"/>
                    <a:pt x="1525" y="3608"/>
                  </a:cubicBezTo>
                  <a:lnTo>
                    <a:pt x="1382" y="3453"/>
                  </a:lnTo>
                  <a:cubicBezTo>
                    <a:pt x="1406" y="3405"/>
                    <a:pt x="1418" y="3346"/>
                    <a:pt x="1418" y="3286"/>
                  </a:cubicBezTo>
                  <a:lnTo>
                    <a:pt x="1418" y="3108"/>
                  </a:lnTo>
                  <a:cubicBezTo>
                    <a:pt x="1537" y="3143"/>
                    <a:pt x="1656" y="3167"/>
                    <a:pt x="1799" y="3167"/>
                  </a:cubicBezTo>
                  <a:cubicBezTo>
                    <a:pt x="1930" y="3167"/>
                    <a:pt x="2049" y="3155"/>
                    <a:pt x="2168" y="3108"/>
                  </a:cubicBezTo>
                  <a:close/>
                  <a:moveTo>
                    <a:pt x="1775" y="0"/>
                  </a:moveTo>
                  <a:cubicBezTo>
                    <a:pt x="1037" y="0"/>
                    <a:pt x="418" y="607"/>
                    <a:pt x="358" y="1405"/>
                  </a:cubicBezTo>
                  <a:cubicBezTo>
                    <a:pt x="334" y="1727"/>
                    <a:pt x="227" y="2417"/>
                    <a:pt x="84" y="2810"/>
                  </a:cubicBezTo>
                  <a:cubicBezTo>
                    <a:pt x="25" y="2989"/>
                    <a:pt x="96" y="3167"/>
                    <a:pt x="263" y="3251"/>
                  </a:cubicBezTo>
                  <a:cubicBezTo>
                    <a:pt x="382" y="3310"/>
                    <a:pt x="572" y="3382"/>
                    <a:pt x="822" y="3441"/>
                  </a:cubicBezTo>
                  <a:lnTo>
                    <a:pt x="394" y="3644"/>
                  </a:lnTo>
                  <a:cubicBezTo>
                    <a:pt x="156" y="3763"/>
                    <a:pt x="1" y="4001"/>
                    <a:pt x="1" y="4275"/>
                  </a:cubicBezTo>
                  <a:lnTo>
                    <a:pt x="1" y="5156"/>
                  </a:lnTo>
                  <a:cubicBezTo>
                    <a:pt x="1" y="5239"/>
                    <a:pt x="84" y="5310"/>
                    <a:pt x="168" y="5310"/>
                  </a:cubicBezTo>
                  <a:cubicBezTo>
                    <a:pt x="263" y="5310"/>
                    <a:pt x="334" y="5239"/>
                    <a:pt x="334" y="5156"/>
                  </a:cubicBezTo>
                  <a:lnTo>
                    <a:pt x="334" y="4275"/>
                  </a:lnTo>
                  <a:cubicBezTo>
                    <a:pt x="334" y="4144"/>
                    <a:pt x="406" y="4001"/>
                    <a:pt x="537" y="3941"/>
                  </a:cubicBezTo>
                  <a:lnTo>
                    <a:pt x="1096" y="3667"/>
                  </a:lnTo>
                  <a:lnTo>
                    <a:pt x="1287" y="3846"/>
                  </a:lnTo>
                  <a:cubicBezTo>
                    <a:pt x="1418" y="3977"/>
                    <a:pt x="1596" y="4036"/>
                    <a:pt x="1763" y="4036"/>
                  </a:cubicBezTo>
                  <a:cubicBezTo>
                    <a:pt x="1942" y="4036"/>
                    <a:pt x="2108" y="3977"/>
                    <a:pt x="2239" y="3846"/>
                  </a:cubicBezTo>
                  <a:lnTo>
                    <a:pt x="2430" y="3667"/>
                  </a:lnTo>
                  <a:lnTo>
                    <a:pt x="2977" y="3941"/>
                  </a:lnTo>
                  <a:cubicBezTo>
                    <a:pt x="3097" y="4001"/>
                    <a:pt x="3192" y="4144"/>
                    <a:pt x="3192" y="4275"/>
                  </a:cubicBezTo>
                  <a:lnTo>
                    <a:pt x="3192" y="5156"/>
                  </a:lnTo>
                  <a:cubicBezTo>
                    <a:pt x="3192" y="5239"/>
                    <a:pt x="3263" y="5310"/>
                    <a:pt x="3358" y="5310"/>
                  </a:cubicBezTo>
                  <a:cubicBezTo>
                    <a:pt x="3442" y="5310"/>
                    <a:pt x="3513" y="5239"/>
                    <a:pt x="3513" y="5156"/>
                  </a:cubicBezTo>
                  <a:lnTo>
                    <a:pt x="3513" y="4275"/>
                  </a:lnTo>
                  <a:cubicBezTo>
                    <a:pt x="3549" y="4001"/>
                    <a:pt x="3406" y="3763"/>
                    <a:pt x="3168" y="3644"/>
                  </a:cubicBezTo>
                  <a:lnTo>
                    <a:pt x="2727" y="3441"/>
                  </a:lnTo>
                  <a:cubicBezTo>
                    <a:pt x="2989" y="3382"/>
                    <a:pt x="3180" y="3310"/>
                    <a:pt x="3299" y="3251"/>
                  </a:cubicBezTo>
                  <a:cubicBezTo>
                    <a:pt x="3454" y="3167"/>
                    <a:pt x="3537" y="2977"/>
                    <a:pt x="3478" y="2810"/>
                  </a:cubicBezTo>
                  <a:cubicBezTo>
                    <a:pt x="3323" y="2417"/>
                    <a:pt x="3204" y="1727"/>
                    <a:pt x="3192" y="1405"/>
                  </a:cubicBezTo>
                  <a:cubicBezTo>
                    <a:pt x="3132" y="596"/>
                    <a:pt x="2525" y="0"/>
                    <a:pt x="177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00B0F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B0F0"/>
                </a:solidFill>
              </a:endParaRPr>
            </a:p>
          </p:txBody>
        </p:sp>
        <p:sp>
          <p:nvSpPr>
            <p:cNvPr id="57" name="Google Shape;10484;p57">
              <a:extLst>
                <a:ext uri="{FF2B5EF4-FFF2-40B4-BE49-F238E27FC236}">
                  <a16:creationId xmlns:a16="http://schemas.microsoft.com/office/drawing/2014/main" id="{E176B6D2-86CA-4EEA-9BAF-9658DC9B984A}"/>
                </a:ext>
              </a:extLst>
            </p:cNvPr>
            <p:cNvSpPr/>
            <p:nvPr/>
          </p:nvSpPr>
          <p:spPr>
            <a:xfrm>
              <a:off x="8108449" y="2557501"/>
              <a:ext cx="10248" cy="26194"/>
            </a:xfrm>
            <a:custGeom>
              <a:avLst/>
              <a:gdLst/>
              <a:ahLst/>
              <a:cxnLst/>
              <a:rect l="l" t="t" r="r" b="b"/>
              <a:pathLst>
                <a:path w="322" h="823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lnTo>
                    <a:pt x="0" y="656"/>
                  </a:lnTo>
                  <a:cubicBezTo>
                    <a:pt x="0" y="751"/>
                    <a:pt x="72" y="823"/>
                    <a:pt x="155" y="823"/>
                  </a:cubicBezTo>
                  <a:cubicBezTo>
                    <a:pt x="250" y="823"/>
                    <a:pt x="322" y="751"/>
                    <a:pt x="322" y="656"/>
                  </a:cubicBezTo>
                  <a:lnTo>
                    <a:pt x="322" y="168"/>
                  </a:lnTo>
                  <a:cubicBezTo>
                    <a:pt x="322" y="84"/>
                    <a:pt x="250" y="1"/>
                    <a:pt x="15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00B0F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B0F0"/>
                </a:solidFill>
              </a:endParaRPr>
            </a:p>
          </p:txBody>
        </p:sp>
        <p:sp>
          <p:nvSpPr>
            <p:cNvPr id="58" name="Google Shape;10485;p57">
              <a:extLst>
                <a:ext uri="{FF2B5EF4-FFF2-40B4-BE49-F238E27FC236}">
                  <a16:creationId xmlns:a16="http://schemas.microsoft.com/office/drawing/2014/main" id="{AC843CF3-1ACF-44B0-A4C3-C710EEE61604}"/>
                </a:ext>
              </a:extLst>
            </p:cNvPr>
            <p:cNvSpPr/>
            <p:nvPr/>
          </p:nvSpPr>
          <p:spPr>
            <a:xfrm>
              <a:off x="8165293" y="2557501"/>
              <a:ext cx="10248" cy="26194"/>
            </a:xfrm>
            <a:custGeom>
              <a:avLst/>
              <a:gdLst/>
              <a:ahLst/>
              <a:cxnLst/>
              <a:rect l="l" t="t" r="r" b="b"/>
              <a:pathLst>
                <a:path w="322" h="823" extrusionOk="0">
                  <a:moveTo>
                    <a:pt x="155" y="1"/>
                  </a:moveTo>
                  <a:cubicBezTo>
                    <a:pt x="72" y="1"/>
                    <a:pt x="0" y="84"/>
                    <a:pt x="0" y="168"/>
                  </a:cubicBezTo>
                  <a:lnTo>
                    <a:pt x="0" y="656"/>
                  </a:lnTo>
                  <a:cubicBezTo>
                    <a:pt x="0" y="751"/>
                    <a:pt x="72" y="823"/>
                    <a:pt x="155" y="823"/>
                  </a:cubicBezTo>
                  <a:cubicBezTo>
                    <a:pt x="250" y="823"/>
                    <a:pt x="322" y="751"/>
                    <a:pt x="322" y="656"/>
                  </a:cubicBezTo>
                  <a:lnTo>
                    <a:pt x="322" y="168"/>
                  </a:lnTo>
                  <a:cubicBezTo>
                    <a:pt x="322" y="84"/>
                    <a:pt x="250" y="1"/>
                    <a:pt x="15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00B0F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B0F0"/>
                </a:solidFill>
              </a:endParaRPr>
            </a:p>
          </p:txBody>
        </p:sp>
        <p:sp>
          <p:nvSpPr>
            <p:cNvPr id="59" name="Google Shape;10486;p57">
              <a:extLst>
                <a:ext uri="{FF2B5EF4-FFF2-40B4-BE49-F238E27FC236}">
                  <a16:creationId xmlns:a16="http://schemas.microsoft.com/office/drawing/2014/main" id="{29D1F830-618C-4F23-B1DE-4938D465B095}"/>
                </a:ext>
              </a:extLst>
            </p:cNvPr>
            <p:cNvSpPr/>
            <p:nvPr/>
          </p:nvSpPr>
          <p:spPr>
            <a:xfrm>
              <a:off x="8238432" y="2635956"/>
              <a:ext cx="45481" cy="15946"/>
            </a:xfrm>
            <a:custGeom>
              <a:avLst/>
              <a:gdLst/>
              <a:ahLst/>
              <a:cxnLst/>
              <a:rect l="l" t="t" r="r" b="b"/>
              <a:pathLst>
                <a:path w="1429" h="501" extrusionOk="0">
                  <a:moveTo>
                    <a:pt x="167" y="1"/>
                  </a:moveTo>
                  <a:cubicBezTo>
                    <a:pt x="83" y="1"/>
                    <a:pt x="0" y="72"/>
                    <a:pt x="0" y="155"/>
                  </a:cubicBezTo>
                  <a:cubicBezTo>
                    <a:pt x="0" y="251"/>
                    <a:pt x="83" y="322"/>
                    <a:pt x="167" y="322"/>
                  </a:cubicBezTo>
                  <a:cubicBezTo>
                    <a:pt x="357" y="322"/>
                    <a:pt x="893" y="358"/>
                    <a:pt x="1167" y="489"/>
                  </a:cubicBezTo>
                  <a:cubicBezTo>
                    <a:pt x="1191" y="501"/>
                    <a:pt x="1214" y="501"/>
                    <a:pt x="1238" y="501"/>
                  </a:cubicBezTo>
                  <a:cubicBezTo>
                    <a:pt x="1298" y="501"/>
                    <a:pt x="1357" y="477"/>
                    <a:pt x="1393" y="417"/>
                  </a:cubicBezTo>
                  <a:cubicBezTo>
                    <a:pt x="1429" y="334"/>
                    <a:pt x="1405" y="239"/>
                    <a:pt x="1310" y="191"/>
                  </a:cubicBezTo>
                  <a:cubicBezTo>
                    <a:pt x="929" y="1"/>
                    <a:pt x="202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00B0F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B0F0"/>
                </a:solidFill>
              </a:endParaRPr>
            </a:p>
          </p:txBody>
        </p:sp>
        <p:sp>
          <p:nvSpPr>
            <p:cNvPr id="60" name="Google Shape;10487;p57">
              <a:extLst>
                <a:ext uri="{FF2B5EF4-FFF2-40B4-BE49-F238E27FC236}">
                  <a16:creationId xmlns:a16="http://schemas.microsoft.com/office/drawing/2014/main" id="{66CD8322-F5C4-4D9C-9885-CD55EA66618A}"/>
                </a:ext>
              </a:extLst>
            </p:cNvPr>
            <p:cNvSpPr/>
            <p:nvPr/>
          </p:nvSpPr>
          <p:spPr>
            <a:xfrm>
              <a:off x="8198998" y="2607534"/>
              <a:ext cx="123968" cy="169036"/>
            </a:xfrm>
            <a:custGeom>
              <a:avLst/>
              <a:gdLst/>
              <a:ahLst/>
              <a:cxnLst/>
              <a:rect l="l" t="t" r="r" b="b"/>
              <a:pathLst>
                <a:path w="3895" h="5311" extrusionOk="0">
                  <a:moveTo>
                    <a:pt x="3049" y="322"/>
                  </a:moveTo>
                  <a:lnTo>
                    <a:pt x="3049" y="1025"/>
                  </a:lnTo>
                  <a:cubicBezTo>
                    <a:pt x="3049" y="1144"/>
                    <a:pt x="3013" y="1251"/>
                    <a:pt x="2965" y="1346"/>
                  </a:cubicBezTo>
                  <a:lnTo>
                    <a:pt x="2882" y="1513"/>
                  </a:lnTo>
                  <a:cubicBezTo>
                    <a:pt x="2870" y="1548"/>
                    <a:pt x="2870" y="1560"/>
                    <a:pt x="2870" y="1584"/>
                  </a:cubicBezTo>
                  <a:lnTo>
                    <a:pt x="2870" y="1941"/>
                  </a:lnTo>
                  <a:cubicBezTo>
                    <a:pt x="2870" y="2203"/>
                    <a:pt x="2763" y="2418"/>
                    <a:pt x="2596" y="2596"/>
                  </a:cubicBezTo>
                  <a:cubicBezTo>
                    <a:pt x="2406" y="2763"/>
                    <a:pt x="2168" y="2858"/>
                    <a:pt x="1930" y="2858"/>
                  </a:cubicBezTo>
                  <a:cubicBezTo>
                    <a:pt x="1453" y="2834"/>
                    <a:pt x="1049" y="2406"/>
                    <a:pt x="1049" y="1906"/>
                  </a:cubicBezTo>
                  <a:lnTo>
                    <a:pt x="1049" y="1584"/>
                  </a:lnTo>
                  <a:cubicBezTo>
                    <a:pt x="1049" y="1560"/>
                    <a:pt x="1049" y="1548"/>
                    <a:pt x="1037" y="1513"/>
                  </a:cubicBezTo>
                  <a:lnTo>
                    <a:pt x="929" y="1310"/>
                  </a:lnTo>
                  <a:cubicBezTo>
                    <a:pt x="882" y="1227"/>
                    <a:pt x="870" y="1144"/>
                    <a:pt x="870" y="1072"/>
                  </a:cubicBezTo>
                  <a:lnTo>
                    <a:pt x="870" y="1048"/>
                  </a:lnTo>
                  <a:cubicBezTo>
                    <a:pt x="870" y="655"/>
                    <a:pt x="1203" y="322"/>
                    <a:pt x="1596" y="322"/>
                  </a:cubicBezTo>
                  <a:close/>
                  <a:moveTo>
                    <a:pt x="2334" y="3132"/>
                  </a:moveTo>
                  <a:cubicBezTo>
                    <a:pt x="2334" y="3180"/>
                    <a:pt x="2346" y="3239"/>
                    <a:pt x="2358" y="3287"/>
                  </a:cubicBezTo>
                  <a:lnTo>
                    <a:pt x="2215" y="3418"/>
                  </a:lnTo>
                  <a:cubicBezTo>
                    <a:pt x="2138" y="3495"/>
                    <a:pt x="2043" y="3534"/>
                    <a:pt x="1949" y="3534"/>
                  </a:cubicBezTo>
                  <a:cubicBezTo>
                    <a:pt x="1855" y="3534"/>
                    <a:pt x="1763" y="3495"/>
                    <a:pt x="1691" y="3418"/>
                  </a:cubicBezTo>
                  <a:lnTo>
                    <a:pt x="1561" y="3287"/>
                  </a:lnTo>
                  <a:cubicBezTo>
                    <a:pt x="1572" y="3239"/>
                    <a:pt x="1584" y="3180"/>
                    <a:pt x="1584" y="3132"/>
                  </a:cubicBezTo>
                  <a:cubicBezTo>
                    <a:pt x="1691" y="3168"/>
                    <a:pt x="1811" y="3191"/>
                    <a:pt x="1918" y="3191"/>
                  </a:cubicBezTo>
                  <a:lnTo>
                    <a:pt x="1953" y="3191"/>
                  </a:lnTo>
                  <a:cubicBezTo>
                    <a:pt x="2096" y="3191"/>
                    <a:pt x="2215" y="3180"/>
                    <a:pt x="2334" y="3132"/>
                  </a:cubicBezTo>
                  <a:close/>
                  <a:moveTo>
                    <a:pt x="1584" y="1"/>
                  </a:moveTo>
                  <a:cubicBezTo>
                    <a:pt x="1001" y="1"/>
                    <a:pt x="525" y="477"/>
                    <a:pt x="525" y="1048"/>
                  </a:cubicBezTo>
                  <a:lnTo>
                    <a:pt x="525" y="1072"/>
                  </a:lnTo>
                  <a:cubicBezTo>
                    <a:pt x="525" y="1203"/>
                    <a:pt x="560" y="1334"/>
                    <a:pt x="620" y="1453"/>
                  </a:cubicBezTo>
                  <a:lnTo>
                    <a:pt x="703" y="1620"/>
                  </a:lnTo>
                  <a:lnTo>
                    <a:pt x="703" y="1882"/>
                  </a:lnTo>
                  <a:cubicBezTo>
                    <a:pt x="703" y="2322"/>
                    <a:pt x="918" y="2703"/>
                    <a:pt x="1239" y="2941"/>
                  </a:cubicBezTo>
                  <a:lnTo>
                    <a:pt x="1239" y="3096"/>
                  </a:lnTo>
                  <a:cubicBezTo>
                    <a:pt x="1239" y="3180"/>
                    <a:pt x="1180" y="3251"/>
                    <a:pt x="1108" y="3275"/>
                  </a:cubicBezTo>
                  <a:lnTo>
                    <a:pt x="513" y="3453"/>
                  </a:lnTo>
                  <a:cubicBezTo>
                    <a:pt x="215" y="3537"/>
                    <a:pt x="1" y="3811"/>
                    <a:pt x="1" y="4120"/>
                  </a:cubicBezTo>
                  <a:lnTo>
                    <a:pt x="1" y="5144"/>
                  </a:lnTo>
                  <a:cubicBezTo>
                    <a:pt x="1" y="5239"/>
                    <a:pt x="84" y="5311"/>
                    <a:pt x="167" y="5311"/>
                  </a:cubicBezTo>
                  <a:cubicBezTo>
                    <a:pt x="263" y="5311"/>
                    <a:pt x="334" y="5239"/>
                    <a:pt x="334" y="5144"/>
                  </a:cubicBezTo>
                  <a:lnTo>
                    <a:pt x="334" y="4120"/>
                  </a:lnTo>
                  <a:cubicBezTo>
                    <a:pt x="334" y="3953"/>
                    <a:pt x="441" y="3811"/>
                    <a:pt x="596" y="3763"/>
                  </a:cubicBezTo>
                  <a:lnTo>
                    <a:pt x="1191" y="3584"/>
                  </a:lnTo>
                  <a:cubicBezTo>
                    <a:pt x="1251" y="3572"/>
                    <a:pt x="1299" y="3537"/>
                    <a:pt x="1346" y="3525"/>
                  </a:cubicBezTo>
                  <a:lnTo>
                    <a:pt x="1453" y="3632"/>
                  </a:lnTo>
                  <a:cubicBezTo>
                    <a:pt x="1584" y="3763"/>
                    <a:pt x="1763" y="3834"/>
                    <a:pt x="1942" y="3834"/>
                  </a:cubicBezTo>
                  <a:cubicBezTo>
                    <a:pt x="2120" y="3834"/>
                    <a:pt x="2299" y="3763"/>
                    <a:pt x="2430" y="3632"/>
                  </a:cubicBezTo>
                  <a:lnTo>
                    <a:pt x="2537" y="3525"/>
                  </a:lnTo>
                  <a:cubicBezTo>
                    <a:pt x="2584" y="3549"/>
                    <a:pt x="2620" y="3572"/>
                    <a:pt x="2680" y="3584"/>
                  </a:cubicBezTo>
                  <a:lnTo>
                    <a:pt x="3275" y="3763"/>
                  </a:lnTo>
                  <a:cubicBezTo>
                    <a:pt x="3442" y="3811"/>
                    <a:pt x="3549" y="3953"/>
                    <a:pt x="3549" y="4120"/>
                  </a:cubicBezTo>
                  <a:lnTo>
                    <a:pt x="3549" y="5144"/>
                  </a:lnTo>
                  <a:cubicBezTo>
                    <a:pt x="3549" y="5239"/>
                    <a:pt x="3620" y="5311"/>
                    <a:pt x="3716" y="5311"/>
                  </a:cubicBezTo>
                  <a:cubicBezTo>
                    <a:pt x="3799" y="5311"/>
                    <a:pt x="3870" y="5239"/>
                    <a:pt x="3870" y="5144"/>
                  </a:cubicBezTo>
                  <a:lnTo>
                    <a:pt x="3870" y="4120"/>
                  </a:lnTo>
                  <a:cubicBezTo>
                    <a:pt x="3894" y="3822"/>
                    <a:pt x="3680" y="3549"/>
                    <a:pt x="3382" y="3465"/>
                  </a:cubicBezTo>
                  <a:lnTo>
                    <a:pt x="2787" y="3287"/>
                  </a:lnTo>
                  <a:cubicBezTo>
                    <a:pt x="2715" y="3251"/>
                    <a:pt x="2656" y="3180"/>
                    <a:pt x="2656" y="3108"/>
                  </a:cubicBezTo>
                  <a:lnTo>
                    <a:pt x="2656" y="2977"/>
                  </a:lnTo>
                  <a:cubicBezTo>
                    <a:pt x="2715" y="2930"/>
                    <a:pt x="2763" y="2882"/>
                    <a:pt x="2823" y="2834"/>
                  </a:cubicBezTo>
                  <a:cubicBezTo>
                    <a:pt x="3061" y="2596"/>
                    <a:pt x="3192" y="2287"/>
                    <a:pt x="3192" y="1941"/>
                  </a:cubicBezTo>
                  <a:lnTo>
                    <a:pt x="3192" y="1632"/>
                  </a:lnTo>
                  <a:lnTo>
                    <a:pt x="3251" y="1501"/>
                  </a:lnTo>
                  <a:cubicBezTo>
                    <a:pt x="3323" y="1346"/>
                    <a:pt x="3370" y="1191"/>
                    <a:pt x="3370" y="1025"/>
                  </a:cubicBezTo>
                  <a:lnTo>
                    <a:pt x="3370" y="155"/>
                  </a:lnTo>
                  <a:cubicBezTo>
                    <a:pt x="3370" y="72"/>
                    <a:pt x="3299" y="1"/>
                    <a:pt x="320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00B0F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B0F0"/>
                </a:solidFill>
              </a:endParaRPr>
            </a:p>
          </p:txBody>
        </p:sp>
        <p:sp>
          <p:nvSpPr>
            <p:cNvPr id="61" name="Google Shape;10488;p57">
              <a:extLst>
                <a:ext uri="{FF2B5EF4-FFF2-40B4-BE49-F238E27FC236}">
                  <a16:creationId xmlns:a16="http://schemas.microsoft.com/office/drawing/2014/main" id="{1F834A71-49B2-480A-8596-0207EB810E21}"/>
                </a:ext>
              </a:extLst>
            </p:cNvPr>
            <p:cNvSpPr/>
            <p:nvPr/>
          </p:nvSpPr>
          <p:spPr>
            <a:xfrm>
              <a:off x="8222137" y="2743946"/>
              <a:ext cx="10248" cy="33005"/>
            </a:xfrm>
            <a:custGeom>
              <a:avLst/>
              <a:gdLst/>
              <a:ahLst/>
              <a:cxnLst/>
              <a:rect l="l" t="t" r="r" b="b"/>
              <a:pathLst>
                <a:path w="322" h="1037" extrusionOk="0">
                  <a:moveTo>
                    <a:pt x="155" y="1"/>
                  </a:moveTo>
                  <a:cubicBezTo>
                    <a:pt x="72" y="1"/>
                    <a:pt x="0" y="72"/>
                    <a:pt x="0" y="156"/>
                  </a:cubicBezTo>
                  <a:lnTo>
                    <a:pt x="0" y="870"/>
                  </a:lnTo>
                  <a:cubicBezTo>
                    <a:pt x="0" y="965"/>
                    <a:pt x="72" y="1037"/>
                    <a:pt x="155" y="1037"/>
                  </a:cubicBezTo>
                  <a:cubicBezTo>
                    <a:pt x="250" y="1037"/>
                    <a:pt x="322" y="965"/>
                    <a:pt x="322" y="870"/>
                  </a:cubicBezTo>
                  <a:lnTo>
                    <a:pt x="322" y="156"/>
                  </a:ln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00B0F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B0F0"/>
                </a:solidFill>
              </a:endParaRPr>
            </a:p>
          </p:txBody>
        </p:sp>
        <p:sp>
          <p:nvSpPr>
            <p:cNvPr id="62" name="Google Shape;10489;p57">
              <a:extLst>
                <a:ext uri="{FF2B5EF4-FFF2-40B4-BE49-F238E27FC236}">
                  <a16:creationId xmlns:a16="http://schemas.microsoft.com/office/drawing/2014/main" id="{D0DC58C1-DCB2-4E4B-BE31-3BBF2D24E8D4}"/>
                </a:ext>
              </a:extLst>
            </p:cNvPr>
            <p:cNvSpPr/>
            <p:nvPr/>
          </p:nvSpPr>
          <p:spPr>
            <a:xfrm>
              <a:off x="8289579" y="2743946"/>
              <a:ext cx="10630" cy="33005"/>
            </a:xfrm>
            <a:custGeom>
              <a:avLst/>
              <a:gdLst/>
              <a:ahLst/>
              <a:cxnLst/>
              <a:rect l="l" t="t" r="r" b="b"/>
              <a:pathLst>
                <a:path w="334" h="1037" extrusionOk="0">
                  <a:moveTo>
                    <a:pt x="167" y="1"/>
                  </a:moveTo>
                  <a:cubicBezTo>
                    <a:pt x="84" y="1"/>
                    <a:pt x="0" y="72"/>
                    <a:pt x="0" y="156"/>
                  </a:cubicBezTo>
                  <a:lnTo>
                    <a:pt x="0" y="870"/>
                  </a:lnTo>
                  <a:cubicBezTo>
                    <a:pt x="0" y="965"/>
                    <a:pt x="84" y="1037"/>
                    <a:pt x="167" y="1037"/>
                  </a:cubicBezTo>
                  <a:cubicBezTo>
                    <a:pt x="250" y="1037"/>
                    <a:pt x="334" y="965"/>
                    <a:pt x="334" y="870"/>
                  </a:cubicBezTo>
                  <a:lnTo>
                    <a:pt x="334" y="156"/>
                  </a:lnTo>
                  <a:cubicBezTo>
                    <a:pt x="334" y="72"/>
                    <a:pt x="262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00B0F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0B0F0"/>
                </a:solidFill>
              </a:endParaRPr>
            </a:p>
          </p:txBody>
        </p:sp>
      </p:grpSp>
      <p:grpSp>
        <p:nvGrpSpPr>
          <p:cNvPr id="63" name="Google Shape;10316;p57">
            <a:extLst>
              <a:ext uri="{FF2B5EF4-FFF2-40B4-BE49-F238E27FC236}">
                <a16:creationId xmlns:a16="http://schemas.microsoft.com/office/drawing/2014/main" id="{F1ACF986-EF5D-47AA-8D82-81DC76A5DF93}"/>
              </a:ext>
            </a:extLst>
          </p:cNvPr>
          <p:cNvGrpSpPr/>
          <p:nvPr/>
        </p:nvGrpSpPr>
        <p:grpSpPr>
          <a:xfrm>
            <a:off x="7936588" y="3636491"/>
            <a:ext cx="408156" cy="299783"/>
            <a:chOff x="1289311" y="2926222"/>
            <a:chExt cx="408156" cy="299783"/>
          </a:xfrm>
        </p:grpSpPr>
        <p:sp>
          <p:nvSpPr>
            <p:cNvPr id="64" name="Google Shape;10317;p57">
              <a:extLst>
                <a:ext uri="{FF2B5EF4-FFF2-40B4-BE49-F238E27FC236}">
                  <a16:creationId xmlns:a16="http://schemas.microsoft.com/office/drawing/2014/main" id="{F9C9DADF-84D4-41AB-A3E0-8011486015CD}"/>
                </a:ext>
              </a:extLst>
            </p:cNvPr>
            <p:cNvSpPr/>
            <p:nvPr/>
          </p:nvSpPr>
          <p:spPr>
            <a:xfrm>
              <a:off x="1334029" y="2952385"/>
              <a:ext cx="318339" cy="216395"/>
            </a:xfrm>
            <a:custGeom>
              <a:avLst/>
              <a:gdLst/>
              <a:ahLst/>
              <a:cxnLst/>
              <a:rect l="l" t="t" r="r" b="b"/>
              <a:pathLst>
                <a:path w="10002" h="6799" extrusionOk="0">
                  <a:moveTo>
                    <a:pt x="3203" y="1369"/>
                  </a:moveTo>
                  <a:cubicBezTo>
                    <a:pt x="3429" y="1369"/>
                    <a:pt x="3620" y="1548"/>
                    <a:pt x="3620" y="1786"/>
                  </a:cubicBezTo>
                  <a:lnTo>
                    <a:pt x="3620" y="2179"/>
                  </a:lnTo>
                  <a:cubicBezTo>
                    <a:pt x="3620" y="2524"/>
                    <a:pt x="3334" y="2798"/>
                    <a:pt x="3012" y="2798"/>
                  </a:cubicBezTo>
                  <a:cubicBezTo>
                    <a:pt x="2679" y="2798"/>
                    <a:pt x="2381" y="2524"/>
                    <a:pt x="2381" y="2179"/>
                  </a:cubicBezTo>
                  <a:lnTo>
                    <a:pt x="2381" y="1786"/>
                  </a:lnTo>
                  <a:cubicBezTo>
                    <a:pt x="2381" y="1560"/>
                    <a:pt x="2560" y="1369"/>
                    <a:pt x="2798" y="1369"/>
                  </a:cubicBezTo>
                  <a:close/>
                  <a:moveTo>
                    <a:pt x="8013" y="1191"/>
                  </a:moveTo>
                  <a:cubicBezTo>
                    <a:pt x="8132" y="1191"/>
                    <a:pt x="8215" y="1274"/>
                    <a:pt x="8215" y="1393"/>
                  </a:cubicBezTo>
                  <a:lnTo>
                    <a:pt x="8215" y="1989"/>
                  </a:lnTo>
                  <a:cubicBezTo>
                    <a:pt x="8215" y="2060"/>
                    <a:pt x="8168" y="2131"/>
                    <a:pt x="8108" y="2167"/>
                  </a:cubicBezTo>
                  <a:cubicBezTo>
                    <a:pt x="8061" y="2203"/>
                    <a:pt x="8025" y="2262"/>
                    <a:pt x="8025" y="2334"/>
                  </a:cubicBezTo>
                  <a:lnTo>
                    <a:pt x="8025" y="2632"/>
                  </a:lnTo>
                  <a:cubicBezTo>
                    <a:pt x="8025" y="2715"/>
                    <a:pt x="8085" y="2798"/>
                    <a:pt x="8168" y="2810"/>
                  </a:cubicBezTo>
                  <a:lnTo>
                    <a:pt x="8680" y="2929"/>
                  </a:lnTo>
                  <a:cubicBezTo>
                    <a:pt x="8763" y="2953"/>
                    <a:pt x="8847" y="3036"/>
                    <a:pt x="8847" y="3132"/>
                  </a:cubicBezTo>
                  <a:lnTo>
                    <a:pt x="8847" y="3191"/>
                  </a:lnTo>
                  <a:lnTo>
                    <a:pt x="6799" y="3191"/>
                  </a:lnTo>
                  <a:lnTo>
                    <a:pt x="6799" y="3132"/>
                  </a:lnTo>
                  <a:cubicBezTo>
                    <a:pt x="6799" y="3024"/>
                    <a:pt x="6858" y="2953"/>
                    <a:pt x="6965" y="2929"/>
                  </a:cubicBezTo>
                  <a:lnTo>
                    <a:pt x="7477" y="2810"/>
                  </a:lnTo>
                  <a:cubicBezTo>
                    <a:pt x="7561" y="2798"/>
                    <a:pt x="7620" y="2715"/>
                    <a:pt x="7620" y="2632"/>
                  </a:cubicBezTo>
                  <a:lnTo>
                    <a:pt x="7620" y="2334"/>
                  </a:lnTo>
                  <a:cubicBezTo>
                    <a:pt x="7596" y="2274"/>
                    <a:pt x="7561" y="2215"/>
                    <a:pt x="7501" y="2167"/>
                  </a:cubicBezTo>
                  <a:cubicBezTo>
                    <a:pt x="7430" y="2120"/>
                    <a:pt x="7406" y="2060"/>
                    <a:pt x="7406" y="1989"/>
                  </a:cubicBezTo>
                  <a:lnTo>
                    <a:pt x="7406" y="1393"/>
                  </a:lnTo>
                  <a:cubicBezTo>
                    <a:pt x="7406" y="1274"/>
                    <a:pt x="7489" y="1191"/>
                    <a:pt x="7608" y="1191"/>
                  </a:cubicBezTo>
                  <a:close/>
                  <a:moveTo>
                    <a:pt x="9620" y="369"/>
                  </a:moveTo>
                  <a:lnTo>
                    <a:pt x="9620" y="3191"/>
                  </a:lnTo>
                  <a:lnTo>
                    <a:pt x="9192" y="3191"/>
                  </a:lnTo>
                  <a:lnTo>
                    <a:pt x="9192" y="3132"/>
                  </a:lnTo>
                  <a:cubicBezTo>
                    <a:pt x="9192" y="2870"/>
                    <a:pt x="9013" y="2632"/>
                    <a:pt x="8739" y="2572"/>
                  </a:cubicBezTo>
                  <a:lnTo>
                    <a:pt x="8382" y="2477"/>
                  </a:lnTo>
                  <a:lnTo>
                    <a:pt x="8382" y="2417"/>
                  </a:lnTo>
                  <a:cubicBezTo>
                    <a:pt x="8501" y="2322"/>
                    <a:pt x="8573" y="2155"/>
                    <a:pt x="8573" y="1977"/>
                  </a:cubicBezTo>
                  <a:lnTo>
                    <a:pt x="8573" y="1381"/>
                  </a:lnTo>
                  <a:cubicBezTo>
                    <a:pt x="8573" y="1048"/>
                    <a:pt x="8311" y="786"/>
                    <a:pt x="7977" y="786"/>
                  </a:cubicBezTo>
                  <a:lnTo>
                    <a:pt x="7584" y="786"/>
                  </a:lnTo>
                  <a:cubicBezTo>
                    <a:pt x="7251" y="786"/>
                    <a:pt x="6989" y="1048"/>
                    <a:pt x="6989" y="1381"/>
                  </a:cubicBezTo>
                  <a:lnTo>
                    <a:pt x="6989" y="1977"/>
                  </a:lnTo>
                  <a:cubicBezTo>
                    <a:pt x="6989" y="2143"/>
                    <a:pt x="7061" y="2298"/>
                    <a:pt x="7180" y="2417"/>
                  </a:cubicBezTo>
                  <a:lnTo>
                    <a:pt x="7180" y="2477"/>
                  </a:lnTo>
                  <a:lnTo>
                    <a:pt x="6822" y="2572"/>
                  </a:lnTo>
                  <a:cubicBezTo>
                    <a:pt x="6549" y="2632"/>
                    <a:pt x="6370" y="2870"/>
                    <a:pt x="6370" y="3132"/>
                  </a:cubicBezTo>
                  <a:lnTo>
                    <a:pt x="6370" y="3191"/>
                  </a:lnTo>
                  <a:lnTo>
                    <a:pt x="5941" y="3191"/>
                  </a:lnTo>
                  <a:lnTo>
                    <a:pt x="5941" y="369"/>
                  </a:lnTo>
                  <a:close/>
                  <a:moveTo>
                    <a:pt x="3227" y="3179"/>
                  </a:moveTo>
                  <a:lnTo>
                    <a:pt x="3227" y="3274"/>
                  </a:lnTo>
                  <a:cubicBezTo>
                    <a:pt x="3203" y="3346"/>
                    <a:pt x="3239" y="3405"/>
                    <a:pt x="3262" y="3465"/>
                  </a:cubicBezTo>
                  <a:lnTo>
                    <a:pt x="3012" y="3715"/>
                  </a:lnTo>
                  <a:lnTo>
                    <a:pt x="3001" y="3715"/>
                  </a:lnTo>
                  <a:lnTo>
                    <a:pt x="2739" y="3465"/>
                  </a:lnTo>
                  <a:cubicBezTo>
                    <a:pt x="2774" y="3405"/>
                    <a:pt x="2798" y="3346"/>
                    <a:pt x="2798" y="3274"/>
                  </a:cubicBezTo>
                  <a:lnTo>
                    <a:pt x="2798" y="3179"/>
                  </a:lnTo>
                  <a:close/>
                  <a:moveTo>
                    <a:pt x="3572" y="3667"/>
                  </a:moveTo>
                  <a:lnTo>
                    <a:pt x="3953" y="3822"/>
                  </a:lnTo>
                  <a:cubicBezTo>
                    <a:pt x="4108" y="3882"/>
                    <a:pt x="4215" y="4048"/>
                    <a:pt x="4215" y="4203"/>
                  </a:cubicBezTo>
                  <a:lnTo>
                    <a:pt x="4215" y="5394"/>
                  </a:lnTo>
                  <a:cubicBezTo>
                    <a:pt x="4215" y="5513"/>
                    <a:pt x="4132" y="5608"/>
                    <a:pt x="4013" y="5608"/>
                  </a:cubicBezTo>
                  <a:lnTo>
                    <a:pt x="3191" y="5608"/>
                  </a:lnTo>
                  <a:lnTo>
                    <a:pt x="3191" y="5382"/>
                  </a:lnTo>
                  <a:lnTo>
                    <a:pt x="3608" y="5382"/>
                  </a:lnTo>
                  <a:cubicBezTo>
                    <a:pt x="3715" y="5382"/>
                    <a:pt x="3798" y="5299"/>
                    <a:pt x="3798" y="5191"/>
                  </a:cubicBezTo>
                  <a:lnTo>
                    <a:pt x="3798" y="4596"/>
                  </a:lnTo>
                  <a:cubicBezTo>
                    <a:pt x="3798" y="4489"/>
                    <a:pt x="3715" y="4406"/>
                    <a:pt x="3608" y="4406"/>
                  </a:cubicBezTo>
                  <a:cubicBezTo>
                    <a:pt x="3501" y="4406"/>
                    <a:pt x="3417" y="4489"/>
                    <a:pt x="3417" y="4596"/>
                  </a:cubicBezTo>
                  <a:lnTo>
                    <a:pt x="3417" y="5013"/>
                  </a:lnTo>
                  <a:lnTo>
                    <a:pt x="2584" y="5013"/>
                  </a:lnTo>
                  <a:lnTo>
                    <a:pt x="2584" y="4596"/>
                  </a:lnTo>
                  <a:cubicBezTo>
                    <a:pt x="2584" y="4489"/>
                    <a:pt x="2489" y="4406"/>
                    <a:pt x="2381" y="4406"/>
                  </a:cubicBezTo>
                  <a:cubicBezTo>
                    <a:pt x="2286" y="4406"/>
                    <a:pt x="2191" y="4489"/>
                    <a:pt x="2191" y="4596"/>
                  </a:cubicBezTo>
                  <a:lnTo>
                    <a:pt x="2191" y="5191"/>
                  </a:lnTo>
                  <a:cubicBezTo>
                    <a:pt x="2191" y="5299"/>
                    <a:pt x="2286" y="5382"/>
                    <a:pt x="2381" y="5382"/>
                  </a:cubicBezTo>
                  <a:lnTo>
                    <a:pt x="2798" y="5382"/>
                  </a:lnTo>
                  <a:lnTo>
                    <a:pt x="2798" y="5608"/>
                  </a:lnTo>
                  <a:lnTo>
                    <a:pt x="1989" y="5608"/>
                  </a:lnTo>
                  <a:cubicBezTo>
                    <a:pt x="1869" y="5608"/>
                    <a:pt x="1774" y="5513"/>
                    <a:pt x="1774" y="5394"/>
                  </a:cubicBezTo>
                  <a:lnTo>
                    <a:pt x="1774" y="4203"/>
                  </a:lnTo>
                  <a:cubicBezTo>
                    <a:pt x="1774" y="4048"/>
                    <a:pt x="1881" y="3882"/>
                    <a:pt x="2048" y="3822"/>
                  </a:cubicBezTo>
                  <a:lnTo>
                    <a:pt x="2417" y="3667"/>
                  </a:lnTo>
                  <a:lnTo>
                    <a:pt x="2727" y="3989"/>
                  </a:lnTo>
                  <a:cubicBezTo>
                    <a:pt x="2798" y="4060"/>
                    <a:pt x="2905" y="4108"/>
                    <a:pt x="3001" y="4108"/>
                  </a:cubicBezTo>
                  <a:cubicBezTo>
                    <a:pt x="3096" y="4108"/>
                    <a:pt x="3191" y="4060"/>
                    <a:pt x="3262" y="3989"/>
                  </a:cubicBezTo>
                  <a:lnTo>
                    <a:pt x="3572" y="3667"/>
                  </a:lnTo>
                  <a:close/>
                  <a:moveTo>
                    <a:pt x="5632" y="5596"/>
                  </a:moveTo>
                  <a:lnTo>
                    <a:pt x="5632" y="6406"/>
                  </a:lnTo>
                  <a:lnTo>
                    <a:pt x="381" y="6406"/>
                  </a:lnTo>
                  <a:lnTo>
                    <a:pt x="381" y="5596"/>
                  </a:lnTo>
                  <a:lnTo>
                    <a:pt x="1429" y="5596"/>
                  </a:lnTo>
                  <a:cubicBezTo>
                    <a:pt x="1512" y="5834"/>
                    <a:pt x="1727" y="5989"/>
                    <a:pt x="2000" y="5989"/>
                  </a:cubicBezTo>
                  <a:lnTo>
                    <a:pt x="4013" y="5989"/>
                  </a:lnTo>
                  <a:cubicBezTo>
                    <a:pt x="4263" y="5989"/>
                    <a:pt x="4489" y="5834"/>
                    <a:pt x="4572" y="5596"/>
                  </a:cubicBezTo>
                  <a:close/>
                  <a:moveTo>
                    <a:pt x="8025" y="4406"/>
                  </a:moveTo>
                  <a:cubicBezTo>
                    <a:pt x="8144" y="4406"/>
                    <a:pt x="8227" y="4489"/>
                    <a:pt x="8227" y="4608"/>
                  </a:cubicBezTo>
                  <a:lnTo>
                    <a:pt x="8227" y="5203"/>
                  </a:lnTo>
                  <a:cubicBezTo>
                    <a:pt x="8227" y="5275"/>
                    <a:pt x="8192" y="5358"/>
                    <a:pt x="8132" y="5382"/>
                  </a:cubicBezTo>
                  <a:cubicBezTo>
                    <a:pt x="8073" y="5418"/>
                    <a:pt x="8037" y="5477"/>
                    <a:pt x="8037" y="5549"/>
                  </a:cubicBezTo>
                  <a:lnTo>
                    <a:pt x="8037" y="5846"/>
                  </a:lnTo>
                  <a:cubicBezTo>
                    <a:pt x="8037" y="5930"/>
                    <a:pt x="8096" y="6013"/>
                    <a:pt x="8192" y="6025"/>
                  </a:cubicBezTo>
                  <a:lnTo>
                    <a:pt x="8692" y="6144"/>
                  </a:lnTo>
                  <a:cubicBezTo>
                    <a:pt x="8787" y="6168"/>
                    <a:pt x="8858" y="6251"/>
                    <a:pt x="8858" y="6346"/>
                  </a:cubicBezTo>
                  <a:lnTo>
                    <a:pt x="8858" y="6406"/>
                  </a:lnTo>
                  <a:lnTo>
                    <a:pt x="6787" y="6406"/>
                  </a:lnTo>
                  <a:lnTo>
                    <a:pt x="6787" y="6346"/>
                  </a:lnTo>
                  <a:cubicBezTo>
                    <a:pt x="6787" y="6251"/>
                    <a:pt x="6846" y="6168"/>
                    <a:pt x="6953" y="6144"/>
                  </a:cubicBezTo>
                  <a:lnTo>
                    <a:pt x="7465" y="6025"/>
                  </a:lnTo>
                  <a:cubicBezTo>
                    <a:pt x="7549" y="6013"/>
                    <a:pt x="7608" y="5930"/>
                    <a:pt x="7608" y="5846"/>
                  </a:cubicBezTo>
                  <a:lnTo>
                    <a:pt x="7608" y="5549"/>
                  </a:lnTo>
                  <a:cubicBezTo>
                    <a:pt x="7608" y="5489"/>
                    <a:pt x="7584" y="5418"/>
                    <a:pt x="7513" y="5382"/>
                  </a:cubicBezTo>
                  <a:cubicBezTo>
                    <a:pt x="7442" y="5334"/>
                    <a:pt x="7418" y="5275"/>
                    <a:pt x="7418" y="5203"/>
                  </a:cubicBezTo>
                  <a:lnTo>
                    <a:pt x="7418" y="4608"/>
                  </a:lnTo>
                  <a:cubicBezTo>
                    <a:pt x="7418" y="4489"/>
                    <a:pt x="7501" y="4406"/>
                    <a:pt x="7620" y="4406"/>
                  </a:cubicBezTo>
                  <a:close/>
                  <a:moveTo>
                    <a:pt x="9585" y="3584"/>
                  </a:moveTo>
                  <a:lnTo>
                    <a:pt x="9585" y="6406"/>
                  </a:lnTo>
                  <a:lnTo>
                    <a:pt x="9204" y="6406"/>
                  </a:lnTo>
                  <a:lnTo>
                    <a:pt x="9204" y="6346"/>
                  </a:lnTo>
                  <a:cubicBezTo>
                    <a:pt x="9204" y="6084"/>
                    <a:pt x="9025" y="5846"/>
                    <a:pt x="8751" y="5787"/>
                  </a:cubicBezTo>
                  <a:lnTo>
                    <a:pt x="8394" y="5691"/>
                  </a:lnTo>
                  <a:lnTo>
                    <a:pt x="8394" y="5632"/>
                  </a:lnTo>
                  <a:cubicBezTo>
                    <a:pt x="8513" y="5537"/>
                    <a:pt x="8596" y="5370"/>
                    <a:pt x="8596" y="5191"/>
                  </a:cubicBezTo>
                  <a:lnTo>
                    <a:pt x="8596" y="4596"/>
                  </a:lnTo>
                  <a:cubicBezTo>
                    <a:pt x="8596" y="4263"/>
                    <a:pt x="8323" y="4001"/>
                    <a:pt x="8001" y="4001"/>
                  </a:cubicBezTo>
                  <a:lnTo>
                    <a:pt x="7596" y="4001"/>
                  </a:lnTo>
                  <a:cubicBezTo>
                    <a:pt x="7263" y="4001"/>
                    <a:pt x="7001" y="4263"/>
                    <a:pt x="7001" y="4596"/>
                  </a:cubicBezTo>
                  <a:lnTo>
                    <a:pt x="7001" y="5191"/>
                  </a:lnTo>
                  <a:cubicBezTo>
                    <a:pt x="7001" y="5358"/>
                    <a:pt x="7072" y="5513"/>
                    <a:pt x="7192" y="5632"/>
                  </a:cubicBezTo>
                  <a:lnTo>
                    <a:pt x="7192" y="5691"/>
                  </a:lnTo>
                  <a:lnTo>
                    <a:pt x="6834" y="5787"/>
                  </a:lnTo>
                  <a:cubicBezTo>
                    <a:pt x="6572" y="5846"/>
                    <a:pt x="6394" y="6084"/>
                    <a:pt x="6394" y="6346"/>
                  </a:cubicBezTo>
                  <a:lnTo>
                    <a:pt x="6394" y="6406"/>
                  </a:lnTo>
                  <a:lnTo>
                    <a:pt x="5953" y="6406"/>
                  </a:lnTo>
                  <a:lnTo>
                    <a:pt x="5953" y="3584"/>
                  </a:lnTo>
                  <a:close/>
                  <a:moveTo>
                    <a:pt x="203" y="0"/>
                  </a:moveTo>
                  <a:cubicBezTo>
                    <a:pt x="95" y="0"/>
                    <a:pt x="0" y="84"/>
                    <a:pt x="0" y="191"/>
                  </a:cubicBezTo>
                  <a:lnTo>
                    <a:pt x="0" y="6596"/>
                  </a:lnTo>
                  <a:cubicBezTo>
                    <a:pt x="0" y="6703"/>
                    <a:pt x="95" y="6799"/>
                    <a:pt x="203" y="6799"/>
                  </a:cubicBezTo>
                  <a:lnTo>
                    <a:pt x="9811" y="6799"/>
                  </a:lnTo>
                  <a:cubicBezTo>
                    <a:pt x="9918" y="6799"/>
                    <a:pt x="10001" y="6703"/>
                    <a:pt x="10001" y="6596"/>
                  </a:cubicBezTo>
                  <a:lnTo>
                    <a:pt x="10001" y="191"/>
                  </a:lnTo>
                  <a:cubicBezTo>
                    <a:pt x="10001" y="84"/>
                    <a:pt x="9918" y="0"/>
                    <a:pt x="9811" y="0"/>
                  </a:cubicBezTo>
                  <a:lnTo>
                    <a:pt x="1584" y="0"/>
                  </a:lnTo>
                  <a:cubicBezTo>
                    <a:pt x="1477" y="0"/>
                    <a:pt x="1381" y="84"/>
                    <a:pt x="1381" y="191"/>
                  </a:cubicBezTo>
                  <a:cubicBezTo>
                    <a:pt x="1381" y="286"/>
                    <a:pt x="1477" y="381"/>
                    <a:pt x="1584" y="381"/>
                  </a:cubicBezTo>
                  <a:lnTo>
                    <a:pt x="5596" y="381"/>
                  </a:lnTo>
                  <a:lnTo>
                    <a:pt x="5596" y="5215"/>
                  </a:lnTo>
                  <a:lnTo>
                    <a:pt x="4572" y="5215"/>
                  </a:lnTo>
                  <a:lnTo>
                    <a:pt x="4572" y="4203"/>
                  </a:lnTo>
                  <a:cubicBezTo>
                    <a:pt x="4572" y="3882"/>
                    <a:pt x="4370" y="3584"/>
                    <a:pt x="4072" y="3477"/>
                  </a:cubicBezTo>
                  <a:lnTo>
                    <a:pt x="3572" y="3286"/>
                  </a:lnTo>
                  <a:lnTo>
                    <a:pt x="3572" y="3274"/>
                  </a:lnTo>
                  <a:lnTo>
                    <a:pt x="3572" y="2989"/>
                  </a:lnTo>
                  <a:cubicBezTo>
                    <a:pt x="3810" y="2810"/>
                    <a:pt x="3977" y="2512"/>
                    <a:pt x="3977" y="2203"/>
                  </a:cubicBezTo>
                  <a:lnTo>
                    <a:pt x="3977" y="1798"/>
                  </a:lnTo>
                  <a:cubicBezTo>
                    <a:pt x="3977" y="1369"/>
                    <a:pt x="3620" y="1012"/>
                    <a:pt x="3191" y="1012"/>
                  </a:cubicBezTo>
                  <a:lnTo>
                    <a:pt x="2786" y="1012"/>
                  </a:lnTo>
                  <a:cubicBezTo>
                    <a:pt x="2358" y="1012"/>
                    <a:pt x="2000" y="1369"/>
                    <a:pt x="2000" y="1798"/>
                  </a:cubicBezTo>
                  <a:lnTo>
                    <a:pt x="2000" y="2203"/>
                  </a:lnTo>
                  <a:cubicBezTo>
                    <a:pt x="2000" y="2524"/>
                    <a:pt x="2167" y="2810"/>
                    <a:pt x="2405" y="2989"/>
                  </a:cubicBezTo>
                  <a:lnTo>
                    <a:pt x="2405" y="3274"/>
                  </a:lnTo>
                  <a:lnTo>
                    <a:pt x="2405" y="3286"/>
                  </a:lnTo>
                  <a:lnTo>
                    <a:pt x="1905" y="3477"/>
                  </a:lnTo>
                  <a:cubicBezTo>
                    <a:pt x="1608" y="3596"/>
                    <a:pt x="1405" y="3894"/>
                    <a:pt x="1405" y="4203"/>
                  </a:cubicBezTo>
                  <a:lnTo>
                    <a:pt x="1405" y="5215"/>
                  </a:lnTo>
                  <a:lnTo>
                    <a:pt x="381" y="5215"/>
                  </a:lnTo>
                  <a:lnTo>
                    <a:pt x="381" y="381"/>
                  </a:lnTo>
                  <a:lnTo>
                    <a:pt x="798" y="381"/>
                  </a:lnTo>
                  <a:cubicBezTo>
                    <a:pt x="893" y="381"/>
                    <a:pt x="988" y="286"/>
                    <a:pt x="988" y="191"/>
                  </a:cubicBezTo>
                  <a:cubicBezTo>
                    <a:pt x="988" y="84"/>
                    <a:pt x="893" y="0"/>
                    <a:pt x="7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00B0F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0318;p57">
              <a:extLst>
                <a:ext uri="{FF2B5EF4-FFF2-40B4-BE49-F238E27FC236}">
                  <a16:creationId xmlns:a16="http://schemas.microsoft.com/office/drawing/2014/main" id="{683CF541-A7D3-44C9-B1F9-D2B03CDB2006}"/>
                </a:ext>
              </a:extLst>
            </p:cNvPr>
            <p:cNvSpPr/>
            <p:nvPr/>
          </p:nvSpPr>
          <p:spPr>
            <a:xfrm>
              <a:off x="1289311" y="2926222"/>
              <a:ext cx="408156" cy="299783"/>
            </a:xfrm>
            <a:custGeom>
              <a:avLst/>
              <a:gdLst/>
              <a:ahLst/>
              <a:cxnLst/>
              <a:rect l="l" t="t" r="r" b="b"/>
              <a:pathLst>
                <a:path w="12824" h="9419" extrusionOk="0">
                  <a:moveTo>
                    <a:pt x="11621" y="382"/>
                  </a:moveTo>
                  <a:cubicBezTo>
                    <a:pt x="11740" y="382"/>
                    <a:pt x="11823" y="477"/>
                    <a:pt x="11823" y="596"/>
                  </a:cubicBezTo>
                  <a:lnTo>
                    <a:pt x="11823" y="8037"/>
                  </a:lnTo>
                  <a:lnTo>
                    <a:pt x="11406" y="8037"/>
                  </a:lnTo>
                  <a:cubicBezTo>
                    <a:pt x="11299" y="8037"/>
                    <a:pt x="11216" y="8121"/>
                    <a:pt x="11216" y="8228"/>
                  </a:cubicBezTo>
                  <a:cubicBezTo>
                    <a:pt x="11216" y="8335"/>
                    <a:pt x="11299" y="8418"/>
                    <a:pt x="11406" y="8418"/>
                  </a:cubicBezTo>
                  <a:lnTo>
                    <a:pt x="12407" y="8418"/>
                  </a:lnTo>
                  <a:cubicBezTo>
                    <a:pt x="12407" y="8418"/>
                    <a:pt x="12418" y="8418"/>
                    <a:pt x="12418" y="8442"/>
                  </a:cubicBezTo>
                  <a:lnTo>
                    <a:pt x="12418" y="8835"/>
                  </a:lnTo>
                  <a:cubicBezTo>
                    <a:pt x="12442" y="8942"/>
                    <a:pt x="12347" y="9049"/>
                    <a:pt x="12228" y="9049"/>
                  </a:cubicBezTo>
                  <a:lnTo>
                    <a:pt x="596" y="9049"/>
                  </a:lnTo>
                  <a:cubicBezTo>
                    <a:pt x="476" y="9049"/>
                    <a:pt x="381" y="8954"/>
                    <a:pt x="381" y="8835"/>
                  </a:cubicBezTo>
                  <a:lnTo>
                    <a:pt x="381" y="8442"/>
                  </a:lnTo>
                  <a:cubicBezTo>
                    <a:pt x="381" y="8442"/>
                    <a:pt x="381" y="8418"/>
                    <a:pt x="393" y="8418"/>
                  </a:cubicBezTo>
                  <a:lnTo>
                    <a:pt x="10621" y="8418"/>
                  </a:lnTo>
                  <a:cubicBezTo>
                    <a:pt x="10728" y="8418"/>
                    <a:pt x="10811" y="8335"/>
                    <a:pt x="10811" y="8228"/>
                  </a:cubicBezTo>
                  <a:cubicBezTo>
                    <a:pt x="10811" y="8121"/>
                    <a:pt x="10728" y="8037"/>
                    <a:pt x="10621" y="8037"/>
                  </a:cubicBezTo>
                  <a:lnTo>
                    <a:pt x="977" y="8037"/>
                  </a:lnTo>
                  <a:lnTo>
                    <a:pt x="977" y="596"/>
                  </a:lnTo>
                  <a:cubicBezTo>
                    <a:pt x="977" y="477"/>
                    <a:pt x="1072" y="382"/>
                    <a:pt x="1179" y="382"/>
                  </a:cubicBezTo>
                  <a:close/>
                  <a:moveTo>
                    <a:pt x="1191" y="1"/>
                  </a:moveTo>
                  <a:cubicBezTo>
                    <a:pt x="857" y="1"/>
                    <a:pt x="596" y="263"/>
                    <a:pt x="596" y="596"/>
                  </a:cubicBezTo>
                  <a:lnTo>
                    <a:pt x="596" y="8037"/>
                  </a:lnTo>
                  <a:lnTo>
                    <a:pt x="381" y="8037"/>
                  </a:lnTo>
                  <a:cubicBezTo>
                    <a:pt x="179" y="8037"/>
                    <a:pt x="0" y="8216"/>
                    <a:pt x="0" y="8418"/>
                  </a:cubicBezTo>
                  <a:lnTo>
                    <a:pt x="0" y="8823"/>
                  </a:lnTo>
                  <a:cubicBezTo>
                    <a:pt x="0" y="9157"/>
                    <a:pt x="262" y="9419"/>
                    <a:pt x="596" y="9419"/>
                  </a:cubicBezTo>
                  <a:lnTo>
                    <a:pt x="12228" y="9419"/>
                  </a:lnTo>
                  <a:cubicBezTo>
                    <a:pt x="12561" y="9419"/>
                    <a:pt x="12823" y="9157"/>
                    <a:pt x="12823" y="8823"/>
                  </a:cubicBezTo>
                  <a:lnTo>
                    <a:pt x="12823" y="8418"/>
                  </a:lnTo>
                  <a:cubicBezTo>
                    <a:pt x="12811" y="8216"/>
                    <a:pt x="12645" y="8037"/>
                    <a:pt x="12418" y="8037"/>
                  </a:cubicBezTo>
                  <a:lnTo>
                    <a:pt x="12216" y="8037"/>
                  </a:lnTo>
                  <a:lnTo>
                    <a:pt x="12216" y="596"/>
                  </a:lnTo>
                  <a:cubicBezTo>
                    <a:pt x="12216" y="263"/>
                    <a:pt x="11942" y="1"/>
                    <a:pt x="1162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00B0F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9" name="TextBox 138">
            <a:extLst>
              <a:ext uri="{FF2B5EF4-FFF2-40B4-BE49-F238E27FC236}">
                <a16:creationId xmlns:a16="http://schemas.microsoft.com/office/drawing/2014/main" id="{0D6003C4-457E-4452-A9D5-FBC770748F7C}"/>
              </a:ext>
            </a:extLst>
          </p:cNvPr>
          <p:cNvSpPr txBox="1"/>
          <p:nvPr/>
        </p:nvSpPr>
        <p:spPr>
          <a:xfrm>
            <a:off x="674725" y="3157210"/>
            <a:ext cx="4009660" cy="267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ru-RU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Открытие маркшейдерского бюро запланировано на </a:t>
            </a:r>
            <a:r>
              <a:rPr lang="ru-RU" sz="1100" b="1" dirty="0">
                <a:solidFill>
                  <a:srgbClr val="00B0F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2025 г.</a:t>
            </a:r>
            <a:endParaRPr lang="ru-RU" sz="1000" b="1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0" name="Рисунок 139">
            <a:extLst>
              <a:ext uri="{FF2B5EF4-FFF2-40B4-BE49-F238E27FC236}">
                <a16:creationId xmlns:a16="http://schemas.microsoft.com/office/drawing/2014/main" id="{72C2CA46-D201-4F6B-91FD-0BF03DBEF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781" y="3140985"/>
            <a:ext cx="483956" cy="361892"/>
          </a:xfrm>
          <a:prstGeom prst="rect">
            <a:avLst/>
          </a:prstGeom>
        </p:spPr>
      </p:pic>
      <p:sp>
        <p:nvSpPr>
          <p:cNvPr id="141" name="TextBox 140">
            <a:extLst>
              <a:ext uri="{FF2B5EF4-FFF2-40B4-BE49-F238E27FC236}">
                <a16:creationId xmlns:a16="http://schemas.microsoft.com/office/drawing/2014/main" id="{C71B4795-5C41-41D2-A7C5-D9AD2FA0C0B1}"/>
              </a:ext>
            </a:extLst>
          </p:cNvPr>
          <p:cNvSpPr txBox="1"/>
          <p:nvPr/>
        </p:nvSpPr>
        <p:spPr>
          <a:xfrm>
            <a:off x="827046" y="3354166"/>
            <a:ext cx="3107057" cy="251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Ведется разнообразие рабочей </a:t>
            </a:r>
            <a:r>
              <a:rPr lang="ru-RU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документации</a:t>
            </a:r>
            <a:endParaRPr lang="ru-RU" sz="1000" b="1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42" name="Google Shape;10423;p57">
            <a:extLst>
              <a:ext uri="{FF2B5EF4-FFF2-40B4-BE49-F238E27FC236}">
                <a16:creationId xmlns:a16="http://schemas.microsoft.com/office/drawing/2014/main" id="{01874D53-76F1-4F02-948D-4C28D540690F}"/>
              </a:ext>
            </a:extLst>
          </p:cNvPr>
          <p:cNvGrpSpPr/>
          <p:nvPr/>
        </p:nvGrpSpPr>
        <p:grpSpPr>
          <a:xfrm>
            <a:off x="4195556" y="3525636"/>
            <a:ext cx="389696" cy="361892"/>
            <a:chOff x="870939" y="2439293"/>
            <a:chExt cx="331993" cy="331993"/>
          </a:xfrm>
        </p:grpSpPr>
        <p:sp>
          <p:nvSpPr>
            <p:cNvPr id="143" name="Google Shape;10424;p57">
              <a:extLst>
                <a:ext uri="{FF2B5EF4-FFF2-40B4-BE49-F238E27FC236}">
                  <a16:creationId xmlns:a16="http://schemas.microsoft.com/office/drawing/2014/main" id="{EA5BD5F0-B982-4524-8A8D-69A47DB96600}"/>
                </a:ext>
              </a:extLst>
            </p:cNvPr>
            <p:cNvSpPr/>
            <p:nvPr/>
          </p:nvSpPr>
          <p:spPr>
            <a:xfrm>
              <a:off x="870939" y="2439293"/>
              <a:ext cx="331993" cy="331993"/>
            </a:xfrm>
            <a:custGeom>
              <a:avLst/>
              <a:gdLst/>
              <a:ahLst/>
              <a:cxnLst/>
              <a:rect l="l" t="t" r="r" b="b"/>
              <a:pathLst>
                <a:path w="10431" h="10431" extrusionOk="0">
                  <a:moveTo>
                    <a:pt x="9490" y="298"/>
                  </a:moveTo>
                  <a:cubicBezTo>
                    <a:pt x="9835" y="298"/>
                    <a:pt x="10121" y="584"/>
                    <a:pt x="10121" y="917"/>
                  </a:cubicBezTo>
                  <a:lnTo>
                    <a:pt x="10121" y="9513"/>
                  </a:lnTo>
                  <a:cubicBezTo>
                    <a:pt x="10121" y="9847"/>
                    <a:pt x="9835" y="10132"/>
                    <a:pt x="9490" y="10132"/>
                  </a:cubicBezTo>
                  <a:lnTo>
                    <a:pt x="7037" y="10132"/>
                  </a:lnTo>
                  <a:lnTo>
                    <a:pt x="7037" y="9156"/>
                  </a:lnTo>
                  <a:cubicBezTo>
                    <a:pt x="7037" y="9055"/>
                    <a:pt x="6960" y="9004"/>
                    <a:pt x="6883" y="9004"/>
                  </a:cubicBezTo>
                  <a:cubicBezTo>
                    <a:pt x="6805" y="9004"/>
                    <a:pt x="6728" y="9055"/>
                    <a:pt x="6728" y="9156"/>
                  </a:cubicBezTo>
                  <a:lnTo>
                    <a:pt x="6728" y="10132"/>
                  </a:lnTo>
                  <a:lnTo>
                    <a:pt x="3644" y="10132"/>
                  </a:lnTo>
                  <a:lnTo>
                    <a:pt x="3644" y="298"/>
                  </a:lnTo>
                  <a:lnTo>
                    <a:pt x="6728" y="298"/>
                  </a:lnTo>
                  <a:lnTo>
                    <a:pt x="6728" y="8347"/>
                  </a:lnTo>
                  <a:cubicBezTo>
                    <a:pt x="6728" y="8442"/>
                    <a:pt x="6805" y="8489"/>
                    <a:pt x="6883" y="8489"/>
                  </a:cubicBezTo>
                  <a:cubicBezTo>
                    <a:pt x="6960" y="8489"/>
                    <a:pt x="7037" y="8442"/>
                    <a:pt x="7037" y="8347"/>
                  </a:cubicBezTo>
                  <a:lnTo>
                    <a:pt x="7037" y="298"/>
                  </a:lnTo>
                  <a:close/>
                  <a:moveTo>
                    <a:pt x="918" y="0"/>
                  </a:moveTo>
                  <a:cubicBezTo>
                    <a:pt x="417" y="0"/>
                    <a:pt x="1" y="417"/>
                    <a:pt x="1" y="917"/>
                  </a:cubicBezTo>
                  <a:lnTo>
                    <a:pt x="1" y="2096"/>
                  </a:lnTo>
                  <a:cubicBezTo>
                    <a:pt x="1" y="2191"/>
                    <a:pt x="78" y="2239"/>
                    <a:pt x="156" y="2239"/>
                  </a:cubicBezTo>
                  <a:cubicBezTo>
                    <a:pt x="233" y="2239"/>
                    <a:pt x="310" y="2191"/>
                    <a:pt x="310" y="2096"/>
                  </a:cubicBezTo>
                  <a:lnTo>
                    <a:pt x="310" y="917"/>
                  </a:lnTo>
                  <a:cubicBezTo>
                    <a:pt x="310" y="584"/>
                    <a:pt x="596" y="298"/>
                    <a:pt x="941" y="298"/>
                  </a:cubicBezTo>
                  <a:lnTo>
                    <a:pt x="3394" y="298"/>
                  </a:lnTo>
                  <a:lnTo>
                    <a:pt x="3394" y="10132"/>
                  </a:lnTo>
                  <a:lnTo>
                    <a:pt x="941" y="10132"/>
                  </a:lnTo>
                  <a:cubicBezTo>
                    <a:pt x="596" y="10132"/>
                    <a:pt x="310" y="9847"/>
                    <a:pt x="310" y="9513"/>
                  </a:cubicBezTo>
                  <a:lnTo>
                    <a:pt x="310" y="2965"/>
                  </a:lnTo>
                  <a:cubicBezTo>
                    <a:pt x="310" y="2864"/>
                    <a:pt x="233" y="2813"/>
                    <a:pt x="156" y="2813"/>
                  </a:cubicBezTo>
                  <a:cubicBezTo>
                    <a:pt x="78" y="2813"/>
                    <a:pt x="1" y="2864"/>
                    <a:pt x="1" y="2965"/>
                  </a:cubicBezTo>
                  <a:lnTo>
                    <a:pt x="1" y="9513"/>
                  </a:lnTo>
                  <a:cubicBezTo>
                    <a:pt x="1" y="10013"/>
                    <a:pt x="417" y="10430"/>
                    <a:pt x="918" y="10430"/>
                  </a:cubicBezTo>
                  <a:lnTo>
                    <a:pt x="9514" y="10430"/>
                  </a:lnTo>
                  <a:cubicBezTo>
                    <a:pt x="10014" y="10430"/>
                    <a:pt x="10431" y="10013"/>
                    <a:pt x="10431" y="9513"/>
                  </a:cubicBezTo>
                  <a:lnTo>
                    <a:pt x="10431" y="917"/>
                  </a:lnTo>
                  <a:cubicBezTo>
                    <a:pt x="10431" y="417"/>
                    <a:pt x="10014" y="0"/>
                    <a:pt x="951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0425;p57">
              <a:extLst>
                <a:ext uri="{FF2B5EF4-FFF2-40B4-BE49-F238E27FC236}">
                  <a16:creationId xmlns:a16="http://schemas.microsoft.com/office/drawing/2014/main" id="{7988BED0-04C2-4CF7-BE6D-6E2C58F26C61}"/>
                </a:ext>
              </a:extLst>
            </p:cNvPr>
            <p:cNvSpPr/>
            <p:nvPr/>
          </p:nvSpPr>
          <p:spPr>
            <a:xfrm>
              <a:off x="908463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73" y="309"/>
                  </a:moveTo>
                  <a:cubicBezTo>
                    <a:pt x="844" y="309"/>
                    <a:pt x="989" y="471"/>
                    <a:pt x="989" y="655"/>
                  </a:cubicBezTo>
                  <a:cubicBezTo>
                    <a:pt x="989" y="846"/>
                    <a:pt x="846" y="1001"/>
                    <a:pt x="655" y="1001"/>
                  </a:cubicBezTo>
                  <a:cubicBezTo>
                    <a:pt x="453" y="1001"/>
                    <a:pt x="310" y="846"/>
                    <a:pt x="310" y="655"/>
                  </a:cubicBezTo>
                  <a:cubicBezTo>
                    <a:pt x="310" y="465"/>
                    <a:pt x="453" y="310"/>
                    <a:pt x="655" y="310"/>
                  </a:cubicBezTo>
                  <a:cubicBezTo>
                    <a:pt x="661" y="310"/>
                    <a:pt x="667" y="309"/>
                    <a:pt x="673" y="309"/>
                  </a:cubicBezTo>
                  <a:close/>
                  <a:moveTo>
                    <a:pt x="655" y="0"/>
                  </a:moveTo>
                  <a:cubicBezTo>
                    <a:pt x="274" y="0"/>
                    <a:pt x="0" y="286"/>
                    <a:pt x="0" y="655"/>
                  </a:cubicBezTo>
                  <a:cubicBezTo>
                    <a:pt x="0" y="1012"/>
                    <a:pt x="298" y="1310"/>
                    <a:pt x="655" y="1310"/>
                  </a:cubicBezTo>
                  <a:cubicBezTo>
                    <a:pt x="1012" y="1310"/>
                    <a:pt x="1310" y="1012"/>
                    <a:pt x="1310" y="655"/>
                  </a:cubicBezTo>
                  <a:cubicBezTo>
                    <a:pt x="1310" y="298"/>
                    <a:pt x="1012" y="0"/>
                    <a:pt x="65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0426;p57">
              <a:extLst>
                <a:ext uri="{FF2B5EF4-FFF2-40B4-BE49-F238E27FC236}">
                  <a16:creationId xmlns:a16="http://schemas.microsoft.com/office/drawing/2014/main" id="{2C4FD7F2-5FAA-44A3-A3A9-E64630D2A39D}"/>
                </a:ext>
              </a:extLst>
            </p:cNvPr>
            <p:cNvSpPr/>
            <p:nvPr/>
          </p:nvSpPr>
          <p:spPr>
            <a:xfrm>
              <a:off x="1015690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6" y="310"/>
                  </a:moveTo>
                  <a:cubicBezTo>
                    <a:pt x="858" y="310"/>
                    <a:pt x="1001" y="465"/>
                    <a:pt x="1001" y="655"/>
                  </a:cubicBezTo>
                  <a:cubicBezTo>
                    <a:pt x="1001" y="846"/>
                    <a:pt x="858" y="1001"/>
                    <a:pt x="656" y="1001"/>
                  </a:cubicBezTo>
                  <a:cubicBezTo>
                    <a:pt x="465" y="1001"/>
                    <a:pt x="322" y="846"/>
                    <a:pt x="322" y="655"/>
                  </a:cubicBezTo>
                  <a:cubicBezTo>
                    <a:pt x="322" y="465"/>
                    <a:pt x="465" y="310"/>
                    <a:pt x="656" y="310"/>
                  </a:cubicBezTo>
                  <a:close/>
                  <a:moveTo>
                    <a:pt x="656" y="0"/>
                  </a:moveTo>
                  <a:cubicBezTo>
                    <a:pt x="299" y="0"/>
                    <a:pt x="1" y="298"/>
                    <a:pt x="1" y="655"/>
                  </a:cubicBezTo>
                  <a:cubicBezTo>
                    <a:pt x="1" y="1012"/>
                    <a:pt x="299" y="1310"/>
                    <a:pt x="656" y="1310"/>
                  </a:cubicBezTo>
                  <a:cubicBezTo>
                    <a:pt x="1013" y="1310"/>
                    <a:pt x="1311" y="1012"/>
                    <a:pt x="1311" y="655"/>
                  </a:cubicBezTo>
                  <a:cubicBezTo>
                    <a:pt x="1311" y="298"/>
                    <a:pt x="1013" y="0"/>
                    <a:pt x="65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0427;p57">
              <a:extLst>
                <a:ext uri="{FF2B5EF4-FFF2-40B4-BE49-F238E27FC236}">
                  <a16:creationId xmlns:a16="http://schemas.microsoft.com/office/drawing/2014/main" id="{D4F86A2C-2614-4743-8251-A07B69ECA85C}"/>
                </a:ext>
              </a:extLst>
            </p:cNvPr>
            <p:cNvSpPr/>
            <p:nvPr/>
          </p:nvSpPr>
          <p:spPr>
            <a:xfrm>
              <a:off x="1122567" y="2696969"/>
              <a:ext cx="41726" cy="41726"/>
            </a:xfrm>
            <a:custGeom>
              <a:avLst/>
              <a:gdLst/>
              <a:ahLst/>
              <a:cxnLst/>
              <a:rect l="l" t="t" r="r" b="b"/>
              <a:pathLst>
                <a:path w="1311" h="1311" extrusionOk="0">
                  <a:moveTo>
                    <a:pt x="655" y="310"/>
                  </a:moveTo>
                  <a:cubicBezTo>
                    <a:pt x="846" y="310"/>
                    <a:pt x="989" y="465"/>
                    <a:pt x="989" y="655"/>
                  </a:cubicBezTo>
                  <a:cubicBezTo>
                    <a:pt x="989" y="846"/>
                    <a:pt x="846" y="1001"/>
                    <a:pt x="655" y="1001"/>
                  </a:cubicBezTo>
                  <a:cubicBezTo>
                    <a:pt x="453" y="1001"/>
                    <a:pt x="310" y="846"/>
                    <a:pt x="310" y="655"/>
                  </a:cubicBezTo>
                  <a:cubicBezTo>
                    <a:pt x="310" y="465"/>
                    <a:pt x="453" y="310"/>
                    <a:pt x="655" y="310"/>
                  </a:cubicBezTo>
                  <a:close/>
                  <a:moveTo>
                    <a:pt x="655" y="0"/>
                  </a:moveTo>
                  <a:cubicBezTo>
                    <a:pt x="298" y="0"/>
                    <a:pt x="0" y="298"/>
                    <a:pt x="0" y="655"/>
                  </a:cubicBezTo>
                  <a:cubicBezTo>
                    <a:pt x="0" y="1012"/>
                    <a:pt x="298" y="1310"/>
                    <a:pt x="655" y="1310"/>
                  </a:cubicBezTo>
                  <a:cubicBezTo>
                    <a:pt x="1013" y="1310"/>
                    <a:pt x="1310" y="1012"/>
                    <a:pt x="1310" y="655"/>
                  </a:cubicBezTo>
                  <a:cubicBezTo>
                    <a:pt x="1310" y="298"/>
                    <a:pt x="1013" y="0"/>
                    <a:pt x="65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0428;p57">
              <a:extLst>
                <a:ext uri="{FF2B5EF4-FFF2-40B4-BE49-F238E27FC236}">
                  <a16:creationId xmlns:a16="http://schemas.microsoft.com/office/drawing/2014/main" id="{DF53FF2F-9043-446E-9334-617943E050D7}"/>
                </a:ext>
              </a:extLst>
            </p:cNvPr>
            <p:cNvSpPr/>
            <p:nvPr/>
          </p:nvSpPr>
          <p:spPr>
            <a:xfrm>
              <a:off x="913015" y="2504094"/>
              <a:ext cx="31859" cy="9867"/>
            </a:xfrm>
            <a:custGeom>
              <a:avLst/>
              <a:gdLst/>
              <a:ahLst/>
              <a:cxnLst/>
              <a:rect l="l" t="t" r="r" b="b"/>
              <a:pathLst>
                <a:path w="1001" h="310" extrusionOk="0">
                  <a:moveTo>
                    <a:pt x="191" y="0"/>
                  </a:moveTo>
                  <a:cubicBezTo>
                    <a:pt x="0" y="12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0"/>
                    <a:pt x="81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0429;p57">
              <a:extLst>
                <a:ext uri="{FF2B5EF4-FFF2-40B4-BE49-F238E27FC236}">
                  <a16:creationId xmlns:a16="http://schemas.microsoft.com/office/drawing/2014/main" id="{E073C822-EA7A-4949-A411-1307DAA047CA}"/>
                </a:ext>
              </a:extLst>
            </p:cNvPr>
            <p:cNvSpPr/>
            <p:nvPr/>
          </p:nvSpPr>
          <p:spPr>
            <a:xfrm>
              <a:off x="913015" y="2532898"/>
              <a:ext cx="31859" cy="10248"/>
            </a:xfrm>
            <a:custGeom>
              <a:avLst/>
              <a:gdLst/>
              <a:ahLst/>
              <a:cxnLst/>
              <a:rect l="l" t="t" r="r" b="b"/>
              <a:pathLst>
                <a:path w="1001" h="322" extrusionOk="0">
                  <a:moveTo>
                    <a:pt x="191" y="0"/>
                  </a:moveTo>
                  <a:cubicBezTo>
                    <a:pt x="0" y="24"/>
                    <a:pt x="0" y="322"/>
                    <a:pt x="191" y="322"/>
                  </a:cubicBezTo>
                  <a:lnTo>
                    <a:pt x="810" y="322"/>
                  </a:lnTo>
                  <a:cubicBezTo>
                    <a:pt x="1000" y="322"/>
                    <a:pt x="1000" y="0"/>
                    <a:pt x="81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0430;p57">
              <a:extLst>
                <a:ext uri="{FF2B5EF4-FFF2-40B4-BE49-F238E27FC236}">
                  <a16:creationId xmlns:a16="http://schemas.microsoft.com/office/drawing/2014/main" id="{4292812B-039E-4447-A1E1-FBC946D09888}"/>
                </a:ext>
              </a:extLst>
            </p:cNvPr>
            <p:cNvSpPr/>
            <p:nvPr/>
          </p:nvSpPr>
          <p:spPr>
            <a:xfrm>
              <a:off x="913015" y="2562052"/>
              <a:ext cx="31859" cy="9898"/>
            </a:xfrm>
            <a:custGeom>
              <a:avLst/>
              <a:gdLst/>
              <a:ahLst/>
              <a:cxnLst/>
              <a:rect l="l" t="t" r="r" b="b"/>
              <a:pathLst>
                <a:path w="1001" h="311" extrusionOk="0">
                  <a:moveTo>
                    <a:pt x="191" y="1"/>
                  </a:moveTo>
                  <a:cubicBezTo>
                    <a:pt x="0" y="13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1"/>
                    <a:pt x="810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0431;p57">
              <a:extLst>
                <a:ext uri="{FF2B5EF4-FFF2-40B4-BE49-F238E27FC236}">
                  <a16:creationId xmlns:a16="http://schemas.microsoft.com/office/drawing/2014/main" id="{F84F32D3-A407-4726-B235-1B16CF00CA8A}"/>
                </a:ext>
              </a:extLst>
            </p:cNvPr>
            <p:cNvSpPr/>
            <p:nvPr/>
          </p:nvSpPr>
          <p:spPr>
            <a:xfrm>
              <a:off x="894428" y="2474908"/>
              <a:ext cx="69384" cy="167508"/>
            </a:xfrm>
            <a:custGeom>
              <a:avLst/>
              <a:gdLst/>
              <a:ahLst/>
              <a:cxnLst/>
              <a:rect l="l" t="t" r="r" b="b"/>
              <a:pathLst>
                <a:path w="2180" h="5263" extrusionOk="0">
                  <a:moveTo>
                    <a:pt x="1870" y="298"/>
                  </a:moveTo>
                  <a:lnTo>
                    <a:pt x="1870" y="3703"/>
                  </a:lnTo>
                  <a:lnTo>
                    <a:pt x="287" y="3703"/>
                  </a:lnTo>
                  <a:lnTo>
                    <a:pt x="287" y="298"/>
                  </a:lnTo>
                  <a:close/>
                  <a:moveTo>
                    <a:pt x="1882" y="4001"/>
                  </a:moveTo>
                  <a:lnTo>
                    <a:pt x="1882" y="4953"/>
                  </a:lnTo>
                  <a:lnTo>
                    <a:pt x="299" y="4953"/>
                  </a:lnTo>
                  <a:lnTo>
                    <a:pt x="299" y="4001"/>
                  </a:lnTo>
                  <a:close/>
                  <a:moveTo>
                    <a:pt x="156" y="0"/>
                  </a:moveTo>
                  <a:cubicBezTo>
                    <a:pt x="60" y="0"/>
                    <a:pt x="1" y="72"/>
                    <a:pt x="1" y="143"/>
                  </a:cubicBezTo>
                  <a:lnTo>
                    <a:pt x="1" y="5120"/>
                  </a:lnTo>
                  <a:cubicBezTo>
                    <a:pt x="1" y="5203"/>
                    <a:pt x="84" y="5263"/>
                    <a:pt x="156" y="5263"/>
                  </a:cubicBezTo>
                  <a:lnTo>
                    <a:pt x="2025" y="5263"/>
                  </a:lnTo>
                  <a:cubicBezTo>
                    <a:pt x="2108" y="5263"/>
                    <a:pt x="2180" y="5192"/>
                    <a:pt x="2180" y="5120"/>
                  </a:cubicBezTo>
                  <a:lnTo>
                    <a:pt x="2180" y="143"/>
                  </a:lnTo>
                  <a:cubicBezTo>
                    <a:pt x="2180" y="60"/>
                    <a:pt x="2108" y="0"/>
                    <a:pt x="202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0432;p57">
              <a:extLst>
                <a:ext uri="{FF2B5EF4-FFF2-40B4-BE49-F238E27FC236}">
                  <a16:creationId xmlns:a16="http://schemas.microsoft.com/office/drawing/2014/main" id="{B12E1E66-BBAF-41B8-9F94-3E7F1890592D}"/>
                </a:ext>
              </a:extLst>
            </p:cNvPr>
            <p:cNvSpPr/>
            <p:nvPr/>
          </p:nvSpPr>
          <p:spPr>
            <a:xfrm>
              <a:off x="1002068" y="2474145"/>
              <a:ext cx="69384" cy="168272"/>
            </a:xfrm>
            <a:custGeom>
              <a:avLst/>
              <a:gdLst/>
              <a:ahLst/>
              <a:cxnLst/>
              <a:rect l="l" t="t" r="r" b="b"/>
              <a:pathLst>
                <a:path w="2180" h="5287" extrusionOk="0">
                  <a:moveTo>
                    <a:pt x="1881" y="322"/>
                  </a:moveTo>
                  <a:lnTo>
                    <a:pt x="1881" y="3727"/>
                  </a:lnTo>
                  <a:lnTo>
                    <a:pt x="298" y="3727"/>
                  </a:lnTo>
                  <a:lnTo>
                    <a:pt x="298" y="322"/>
                  </a:lnTo>
                  <a:close/>
                  <a:moveTo>
                    <a:pt x="1881" y="4025"/>
                  </a:moveTo>
                  <a:lnTo>
                    <a:pt x="1881" y="4977"/>
                  </a:lnTo>
                  <a:lnTo>
                    <a:pt x="298" y="4977"/>
                  </a:lnTo>
                  <a:lnTo>
                    <a:pt x="298" y="4025"/>
                  </a:lnTo>
                  <a:close/>
                  <a:moveTo>
                    <a:pt x="155" y="1"/>
                  </a:moveTo>
                  <a:cubicBezTo>
                    <a:pt x="60" y="1"/>
                    <a:pt x="0" y="84"/>
                    <a:pt x="0" y="155"/>
                  </a:cubicBezTo>
                  <a:lnTo>
                    <a:pt x="0" y="5144"/>
                  </a:lnTo>
                  <a:cubicBezTo>
                    <a:pt x="0" y="5227"/>
                    <a:pt x="72" y="5287"/>
                    <a:pt x="155" y="5287"/>
                  </a:cubicBezTo>
                  <a:lnTo>
                    <a:pt x="2024" y="5287"/>
                  </a:lnTo>
                  <a:cubicBezTo>
                    <a:pt x="2120" y="5287"/>
                    <a:pt x="2179" y="5216"/>
                    <a:pt x="2179" y="5144"/>
                  </a:cubicBezTo>
                  <a:lnTo>
                    <a:pt x="2179" y="167"/>
                  </a:lnTo>
                  <a:cubicBezTo>
                    <a:pt x="2179" y="84"/>
                    <a:pt x="2120" y="1"/>
                    <a:pt x="2024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0433;p57">
              <a:extLst>
                <a:ext uri="{FF2B5EF4-FFF2-40B4-BE49-F238E27FC236}">
                  <a16:creationId xmlns:a16="http://schemas.microsoft.com/office/drawing/2014/main" id="{ACCF270C-45FA-4521-A106-85D54D2F445F}"/>
                </a:ext>
              </a:extLst>
            </p:cNvPr>
            <p:cNvSpPr/>
            <p:nvPr/>
          </p:nvSpPr>
          <p:spPr>
            <a:xfrm>
              <a:off x="1108531" y="2474145"/>
              <a:ext cx="69384" cy="168272"/>
            </a:xfrm>
            <a:custGeom>
              <a:avLst/>
              <a:gdLst/>
              <a:ahLst/>
              <a:cxnLst/>
              <a:rect l="l" t="t" r="r" b="b"/>
              <a:pathLst>
                <a:path w="2180" h="5287" extrusionOk="0">
                  <a:moveTo>
                    <a:pt x="1882" y="322"/>
                  </a:moveTo>
                  <a:lnTo>
                    <a:pt x="1882" y="3727"/>
                  </a:lnTo>
                  <a:lnTo>
                    <a:pt x="299" y="3727"/>
                  </a:lnTo>
                  <a:lnTo>
                    <a:pt x="299" y="322"/>
                  </a:lnTo>
                  <a:close/>
                  <a:moveTo>
                    <a:pt x="1882" y="4025"/>
                  </a:moveTo>
                  <a:lnTo>
                    <a:pt x="1882" y="4977"/>
                  </a:lnTo>
                  <a:lnTo>
                    <a:pt x="299" y="4977"/>
                  </a:lnTo>
                  <a:lnTo>
                    <a:pt x="299" y="4025"/>
                  </a:lnTo>
                  <a:close/>
                  <a:moveTo>
                    <a:pt x="156" y="1"/>
                  </a:moveTo>
                  <a:cubicBezTo>
                    <a:pt x="60" y="1"/>
                    <a:pt x="1" y="84"/>
                    <a:pt x="1" y="155"/>
                  </a:cubicBezTo>
                  <a:lnTo>
                    <a:pt x="1" y="5144"/>
                  </a:lnTo>
                  <a:cubicBezTo>
                    <a:pt x="1" y="5227"/>
                    <a:pt x="84" y="5287"/>
                    <a:pt x="156" y="5287"/>
                  </a:cubicBezTo>
                  <a:lnTo>
                    <a:pt x="2025" y="5287"/>
                  </a:lnTo>
                  <a:cubicBezTo>
                    <a:pt x="2120" y="5287"/>
                    <a:pt x="2180" y="5216"/>
                    <a:pt x="2180" y="5144"/>
                  </a:cubicBezTo>
                  <a:lnTo>
                    <a:pt x="2180" y="167"/>
                  </a:lnTo>
                  <a:cubicBezTo>
                    <a:pt x="2180" y="84"/>
                    <a:pt x="2120" y="1"/>
                    <a:pt x="202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0434;p57">
              <a:extLst>
                <a:ext uri="{FF2B5EF4-FFF2-40B4-BE49-F238E27FC236}">
                  <a16:creationId xmlns:a16="http://schemas.microsoft.com/office/drawing/2014/main" id="{CA8A90FA-CF27-4EFB-96B2-AA4830962D69}"/>
                </a:ext>
              </a:extLst>
            </p:cNvPr>
            <p:cNvSpPr/>
            <p:nvPr/>
          </p:nvSpPr>
          <p:spPr>
            <a:xfrm>
              <a:off x="1127118" y="2504094"/>
              <a:ext cx="31859" cy="9867"/>
            </a:xfrm>
            <a:custGeom>
              <a:avLst/>
              <a:gdLst/>
              <a:ahLst/>
              <a:cxnLst/>
              <a:rect l="l" t="t" r="r" b="b"/>
              <a:pathLst>
                <a:path w="1001" h="310" extrusionOk="0">
                  <a:moveTo>
                    <a:pt x="191" y="0"/>
                  </a:moveTo>
                  <a:cubicBezTo>
                    <a:pt x="0" y="12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0"/>
                    <a:pt x="81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0435;p57">
              <a:extLst>
                <a:ext uri="{FF2B5EF4-FFF2-40B4-BE49-F238E27FC236}">
                  <a16:creationId xmlns:a16="http://schemas.microsoft.com/office/drawing/2014/main" id="{4F6F99E2-3864-489F-8E5E-D80147F7BDBB}"/>
                </a:ext>
              </a:extLst>
            </p:cNvPr>
            <p:cNvSpPr/>
            <p:nvPr/>
          </p:nvSpPr>
          <p:spPr>
            <a:xfrm>
              <a:off x="1127118" y="2532898"/>
              <a:ext cx="31859" cy="10248"/>
            </a:xfrm>
            <a:custGeom>
              <a:avLst/>
              <a:gdLst/>
              <a:ahLst/>
              <a:cxnLst/>
              <a:rect l="l" t="t" r="r" b="b"/>
              <a:pathLst>
                <a:path w="1001" h="322" extrusionOk="0">
                  <a:moveTo>
                    <a:pt x="191" y="0"/>
                  </a:moveTo>
                  <a:cubicBezTo>
                    <a:pt x="0" y="24"/>
                    <a:pt x="0" y="322"/>
                    <a:pt x="191" y="322"/>
                  </a:cubicBezTo>
                  <a:lnTo>
                    <a:pt x="810" y="322"/>
                  </a:lnTo>
                  <a:cubicBezTo>
                    <a:pt x="1000" y="322"/>
                    <a:pt x="1000" y="0"/>
                    <a:pt x="810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0436;p57">
              <a:extLst>
                <a:ext uri="{FF2B5EF4-FFF2-40B4-BE49-F238E27FC236}">
                  <a16:creationId xmlns:a16="http://schemas.microsoft.com/office/drawing/2014/main" id="{C50A84B1-87B7-40B5-A377-0E694E9F95D4}"/>
                </a:ext>
              </a:extLst>
            </p:cNvPr>
            <p:cNvSpPr/>
            <p:nvPr/>
          </p:nvSpPr>
          <p:spPr>
            <a:xfrm>
              <a:off x="1127118" y="2562052"/>
              <a:ext cx="31859" cy="9898"/>
            </a:xfrm>
            <a:custGeom>
              <a:avLst/>
              <a:gdLst/>
              <a:ahLst/>
              <a:cxnLst/>
              <a:rect l="l" t="t" r="r" b="b"/>
              <a:pathLst>
                <a:path w="1001" h="311" extrusionOk="0">
                  <a:moveTo>
                    <a:pt x="191" y="1"/>
                  </a:moveTo>
                  <a:cubicBezTo>
                    <a:pt x="0" y="13"/>
                    <a:pt x="0" y="310"/>
                    <a:pt x="191" y="310"/>
                  </a:cubicBezTo>
                  <a:lnTo>
                    <a:pt x="810" y="310"/>
                  </a:lnTo>
                  <a:cubicBezTo>
                    <a:pt x="1000" y="310"/>
                    <a:pt x="1000" y="1"/>
                    <a:pt x="810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0437;p57">
              <a:extLst>
                <a:ext uri="{FF2B5EF4-FFF2-40B4-BE49-F238E27FC236}">
                  <a16:creationId xmlns:a16="http://schemas.microsoft.com/office/drawing/2014/main" id="{4B9D5F93-DB46-4D56-970D-B621CD88E4B3}"/>
                </a:ext>
              </a:extLst>
            </p:cNvPr>
            <p:cNvSpPr/>
            <p:nvPr/>
          </p:nvSpPr>
          <p:spPr>
            <a:xfrm>
              <a:off x="1020624" y="2504094"/>
              <a:ext cx="32241" cy="9867"/>
            </a:xfrm>
            <a:custGeom>
              <a:avLst/>
              <a:gdLst/>
              <a:ahLst/>
              <a:cxnLst/>
              <a:rect l="l" t="t" r="r" b="b"/>
              <a:pathLst>
                <a:path w="1013" h="310" extrusionOk="0">
                  <a:moveTo>
                    <a:pt x="203" y="0"/>
                  </a:moveTo>
                  <a:cubicBezTo>
                    <a:pt x="1" y="12"/>
                    <a:pt x="1" y="310"/>
                    <a:pt x="203" y="310"/>
                  </a:cubicBezTo>
                  <a:lnTo>
                    <a:pt x="822" y="310"/>
                  </a:lnTo>
                  <a:cubicBezTo>
                    <a:pt x="1013" y="310"/>
                    <a:pt x="1013" y="0"/>
                    <a:pt x="82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0438;p57">
              <a:extLst>
                <a:ext uri="{FF2B5EF4-FFF2-40B4-BE49-F238E27FC236}">
                  <a16:creationId xmlns:a16="http://schemas.microsoft.com/office/drawing/2014/main" id="{CF9B1F8C-8A2E-440C-9A9C-9C1E6DE57AF5}"/>
                </a:ext>
              </a:extLst>
            </p:cNvPr>
            <p:cNvSpPr/>
            <p:nvPr/>
          </p:nvSpPr>
          <p:spPr>
            <a:xfrm>
              <a:off x="1020624" y="2532898"/>
              <a:ext cx="32241" cy="10248"/>
            </a:xfrm>
            <a:custGeom>
              <a:avLst/>
              <a:gdLst/>
              <a:ahLst/>
              <a:cxnLst/>
              <a:rect l="l" t="t" r="r" b="b"/>
              <a:pathLst>
                <a:path w="1013" h="322" extrusionOk="0">
                  <a:moveTo>
                    <a:pt x="203" y="0"/>
                  </a:moveTo>
                  <a:cubicBezTo>
                    <a:pt x="1" y="24"/>
                    <a:pt x="1" y="322"/>
                    <a:pt x="203" y="322"/>
                  </a:cubicBezTo>
                  <a:lnTo>
                    <a:pt x="822" y="322"/>
                  </a:lnTo>
                  <a:cubicBezTo>
                    <a:pt x="1013" y="322"/>
                    <a:pt x="1013" y="0"/>
                    <a:pt x="82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0439;p57">
              <a:extLst>
                <a:ext uri="{FF2B5EF4-FFF2-40B4-BE49-F238E27FC236}">
                  <a16:creationId xmlns:a16="http://schemas.microsoft.com/office/drawing/2014/main" id="{2AE87E78-6121-4125-B1E0-74AEB312B0FB}"/>
                </a:ext>
              </a:extLst>
            </p:cNvPr>
            <p:cNvSpPr/>
            <p:nvPr/>
          </p:nvSpPr>
          <p:spPr>
            <a:xfrm>
              <a:off x="1020624" y="2562052"/>
              <a:ext cx="32241" cy="9898"/>
            </a:xfrm>
            <a:custGeom>
              <a:avLst/>
              <a:gdLst/>
              <a:ahLst/>
              <a:cxnLst/>
              <a:rect l="l" t="t" r="r" b="b"/>
              <a:pathLst>
                <a:path w="1013" h="311" extrusionOk="0">
                  <a:moveTo>
                    <a:pt x="203" y="1"/>
                  </a:moveTo>
                  <a:cubicBezTo>
                    <a:pt x="1" y="13"/>
                    <a:pt x="1" y="310"/>
                    <a:pt x="203" y="310"/>
                  </a:cubicBezTo>
                  <a:lnTo>
                    <a:pt x="822" y="310"/>
                  </a:lnTo>
                  <a:cubicBezTo>
                    <a:pt x="1013" y="310"/>
                    <a:pt x="1013" y="1"/>
                    <a:pt x="822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9" name="TextBox 158">
            <a:extLst>
              <a:ext uri="{FF2B5EF4-FFF2-40B4-BE49-F238E27FC236}">
                <a16:creationId xmlns:a16="http://schemas.microsoft.com/office/drawing/2014/main" id="{4BB47605-364B-4CE6-9E39-43F3A7968202}"/>
              </a:ext>
            </a:extLst>
          </p:cNvPr>
          <p:cNvSpPr txBox="1"/>
          <p:nvPr/>
        </p:nvSpPr>
        <p:spPr>
          <a:xfrm>
            <a:off x="765020" y="2868375"/>
            <a:ext cx="2266120" cy="251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000" b="1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центра компетенций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91338AA1-A445-4B2F-B649-926776C3EE40}"/>
              </a:ext>
            </a:extLst>
          </p:cNvPr>
          <p:cNvSpPr txBox="1"/>
          <p:nvPr/>
        </p:nvSpPr>
        <p:spPr>
          <a:xfrm>
            <a:off x="813405" y="3517016"/>
            <a:ext cx="3438489" cy="251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Сформирован список оказываемых </a:t>
            </a:r>
            <a:r>
              <a:rPr lang="ru-RU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услуг </a:t>
            </a:r>
            <a:r>
              <a:rPr lang="ru-RU" sz="10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Маркбюро</a:t>
            </a:r>
            <a:endParaRPr lang="ru-RU" sz="1000" b="1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98E1F34D-432A-4854-A71B-22829D37098B}"/>
              </a:ext>
            </a:extLst>
          </p:cNvPr>
          <p:cNvSpPr txBox="1"/>
          <p:nvPr/>
        </p:nvSpPr>
        <p:spPr>
          <a:xfrm>
            <a:off x="810449" y="3678278"/>
            <a:ext cx="3438489" cy="251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Составлена </a:t>
            </a:r>
            <a:r>
              <a:rPr lang="ru-RU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заявка на поверку </a:t>
            </a:r>
            <a:r>
              <a:rPr lang="ru-RU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оборудования</a:t>
            </a:r>
            <a:endParaRPr lang="ru-RU" sz="1000" b="1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4" name="Google Shape;1874;p49">
            <a:extLst>
              <a:ext uri="{FF2B5EF4-FFF2-40B4-BE49-F238E27FC236}">
                <a16:creationId xmlns:a16="http://schemas.microsoft.com/office/drawing/2014/main" id="{1B6DA6C2-3C8D-4771-BB00-0F497396FE3B}"/>
              </a:ext>
            </a:extLst>
          </p:cNvPr>
          <p:cNvGrpSpPr/>
          <p:nvPr/>
        </p:nvGrpSpPr>
        <p:grpSpPr>
          <a:xfrm>
            <a:off x="755993" y="3443167"/>
            <a:ext cx="100452" cy="95183"/>
            <a:chOff x="4768575" y="2253950"/>
            <a:chExt cx="46300" cy="43875"/>
          </a:xfrm>
        </p:grpSpPr>
        <p:sp>
          <p:nvSpPr>
            <p:cNvPr id="195" name="Google Shape;1875;p49">
              <a:extLst>
                <a:ext uri="{FF2B5EF4-FFF2-40B4-BE49-F238E27FC236}">
                  <a16:creationId xmlns:a16="http://schemas.microsoft.com/office/drawing/2014/main" id="{39284747-68A0-4E64-8EA4-D874BC2CC47C}"/>
                </a:ext>
              </a:extLst>
            </p:cNvPr>
            <p:cNvSpPr/>
            <p:nvPr/>
          </p:nvSpPr>
          <p:spPr>
            <a:xfrm>
              <a:off x="4785700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2" y="1"/>
                  </a:moveTo>
                  <a:cubicBezTo>
                    <a:pt x="150" y="1"/>
                    <a:pt x="49" y="149"/>
                    <a:pt x="164" y="247"/>
                  </a:cubicBezTo>
                  <a:lnTo>
                    <a:pt x="770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4" y="1754"/>
                  </a:cubicBezTo>
                  <a:cubicBezTo>
                    <a:pt x="236" y="1754"/>
                    <a:pt x="271" y="1742"/>
                    <a:pt x="301" y="1711"/>
                  </a:cubicBezTo>
                  <a:lnTo>
                    <a:pt x="1166" y="853"/>
                  </a:lnTo>
                  <a:lnTo>
                    <a:pt x="366" y="52"/>
                  </a:lnTo>
                  <a:cubicBezTo>
                    <a:pt x="334" y="16"/>
                    <a:pt x="297" y="1"/>
                    <a:pt x="26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solidFill>
                <a:schemeClr val="bg1">
                  <a:lumMod val="2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876;p49">
              <a:extLst>
                <a:ext uri="{FF2B5EF4-FFF2-40B4-BE49-F238E27FC236}">
                  <a16:creationId xmlns:a16="http://schemas.microsoft.com/office/drawing/2014/main" id="{9BFDB15B-1B34-420D-81E5-CBCE5E6B7176}"/>
                </a:ext>
              </a:extLst>
            </p:cNvPr>
            <p:cNvSpPr/>
            <p:nvPr/>
          </p:nvSpPr>
          <p:spPr>
            <a:xfrm>
              <a:off x="4768575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1" y="1"/>
                  </a:moveTo>
                  <a:cubicBezTo>
                    <a:pt x="150" y="1"/>
                    <a:pt x="50" y="149"/>
                    <a:pt x="171" y="247"/>
                  </a:cubicBezTo>
                  <a:lnTo>
                    <a:pt x="769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3" y="1754"/>
                  </a:cubicBezTo>
                  <a:cubicBezTo>
                    <a:pt x="236" y="1754"/>
                    <a:pt x="270" y="1742"/>
                    <a:pt x="301" y="1711"/>
                  </a:cubicBezTo>
                  <a:lnTo>
                    <a:pt x="1166" y="853"/>
                  </a:lnTo>
                  <a:lnTo>
                    <a:pt x="365" y="52"/>
                  </a:lnTo>
                  <a:cubicBezTo>
                    <a:pt x="334" y="16"/>
                    <a:pt x="297" y="1"/>
                    <a:pt x="26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solidFill>
                <a:schemeClr val="bg1">
                  <a:lumMod val="2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" name="Google Shape;1874;p49">
            <a:extLst>
              <a:ext uri="{FF2B5EF4-FFF2-40B4-BE49-F238E27FC236}">
                <a16:creationId xmlns:a16="http://schemas.microsoft.com/office/drawing/2014/main" id="{7D1D792D-06F4-4AB4-BB02-2E7DAA36F422}"/>
              </a:ext>
            </a:extLst>
          </p:cNvPr>
          <p:cNvGrpSpPr/>
          <p:nvPr/>
        </p:nvGrpSpPr>
        <p:grpSpPr>
          <a:xfrm>
            <a:off x="758743" y="3599544"/>
            <a:ext cx="100452" cy="95183"/>
            <a:chOff x="4768575" y="2253950"/>
            <a:chExt cx="46300" cy="43875"/>
          </a:xfrm>
        </p:grpSpPr>
        <p:sp>
          <p:nvSpPr>
            <p:cNvPr id="198" name="Google Shape;1875;p49">
              <a:extLst>
                <a:ext uri="{FF2B5EF4-FFF2-40B4-BE49-F238E27FC236}">
                  <a16:creationId xmlns:a16="http://schemas.microsoft.com/office/drawing/2014/main" id="{F7DDC618-02E3-4709-897F-00D519E37AF0}"/>
                </a:ext>
              </a:extLst>
            </p:cNvPr>
            <p:cNvSpPr/>
            <p:nvPr/>
          </p:nvSpPr>
          <p:spPr>
            <a:xfrm>
              <a:off x="4785700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2" y="1"/>
                  </a:moveTo>
                  <a:cubicBezTo>
                    <a:pt x="150" y="1"/>
                    <a:pt x="49" y="149"/>
                    <a:pt x="164" y="247"/>
                  </a:cubicBezTo>
                  <a:lnTo>
                    <a:pt x="770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4" y="1754"/>
                  </a:cubicBezTo>
                  <a:cubicBezTo>
                    <a:pt x="236" y="1754"/>
                    <a:pt x="271" y="1742"/>
                    <a:pt x="301" y="1711"/>
                  </a:cubicBezTo>
                  <a:lnTo>
                    <a:pt x="1166" y="853"/>
                  </a:lnTo>
                  <a:lnTo>
                    <a:pt x="366" y="52"/>
                  </a:lnTo>
                  <a:cubicBezTo>
                    <a:pt x="334" y="16"/>
                    <a:pt x="297" y="1"/>
                    <a:pt x="26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solidFill>
                <a:schemeClr val="bg1">
                  <a:lumMod val="2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876;p49">
              <a:extLst>
                <a:ext uri="{FF2B5EF4-FFF2-40B4-BE49-F238E27FC236}">
                  <a16:creationId xmlns:a16="http://schemas.microsoft.com/office/drawing/2014/main" id="{AB80AC29-ABE8-4938-9AE6-877E08A5B048}"/>
                </a:ext>
              </a:extLst>
            </p:cNvPr>
            <p:cNvSpPr/>
            <p:nvPr/>
          </p:nvSpPr>
          <p:spPr>
            <a:xfrm>
              <a:off x="4768575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1" y="1"/>
                  </a:moveTo>
                  <a:cubicBezTo>
                    <a:pt x="150" y="1"/>
                    <a:pt x="50" y="149"/>
                    <a:pt x="171" y="247"/>
                  </a:cubicBezTo>
                  <a:lnTo>
                    <a:pt x="769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3" y="1754"/>
                  </a:cubicBezTo>
                  <a:cubicBezTo>
                    <a:pt x="236" y="1754"/>
                    <a:pt x="270" y="1742"/>
                    <a:pt x="301" y="1711"/>
                  </a:cubicBezTo>
                  <a:lnTo>
                    <a:pt x="1166" y="853"/>
                  </a:lnTo>
                  <a:lnTo>
                    <a:pt x="365" y="52"/>
                  </a:lnTo>
                  <a:cubicBezTo>
                    <a:pt x="334" y="16"/>
                    <a:pt x="297" y="1"/>
                    <a:pt x="26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solidFill>
                <a:schemeClr val="bg1">
                  <a:lumMod val="2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" name="Google Shape;1874;p49">
            <a:extLst>
              <a:ext uri="{FF2B5EF4-FFF2-40B4-BE49-F238E27FC236}">
                <a16:creationId xmlns:a16="http://schemas.microsoft.com/office/drawing/2014/main" id="{C47BC742-C683-4DD0-82F5-6E7DE3DD7396}"/>
              </a:ext>
            </a:extLst>
          </p:cNvPr>
          <p:cNvGrpSpPr/>
          <p:nvPr/>
        </p:nvGrpSpPr>
        <p:grpSpPr>
          <a:xfrm>
            <a:off x="763072" y="3756393"/>
            <a:ext cx="100452" cy="95183"/>
            <a:chOff x="4768575" y="2253950"/>
            <a:chExt cx="46300" cy="43875"/>
          </a:xfrm>
        </p:grpSpPr>
        <p:sp>
          <p:nvSpPr>
            <p:cNvPr id="201" name="Google Shape;1875;p49">
              <a:extLst>
                <a:ext uri="{FF2B5EF4-FFF2-40B4-BE49-F238E27FC236}">
                  <a16:creationId xmlns:a16="http://schemas.microsoft.com/office/drawing/2014/main" id="{88A50FD3-BEE9-4639-A2B4-B750EC2FF7D6}"/>
                </a:ext>
              </a:extLst>
            </p:cNvPr>
            <p:cNvSpPr/>
            <p:nvPr/>
          </p:nvSpPr>
          <p:spPr>
            <a:xfrm>
              <a:off x="4785700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2" y="1"/>
                  </a:moveTo>
                  <a:cubicBezTo>
                    <a:pt x="150" y="1"/>
                    <a:pt x="49" y="149"/>
                    <a:pt x="164" y="247"/>
                  </a:cubicBezTo>
                  <a:lnTo>
                    <a:pt x="770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4" y="1754"/>
                  </a:cubicBezTo>
                  <a:cubicBezTo>
                    <a:pt x="236" y="1754"/>
                    <a:pt x="271" y="1742"/>
                    <a:pt x="301" y="1711"/>
                  </a:cubicBezTo>
                  <a:lnTo>
                    <a:pt x="1166" y="853"/>
                  </a:lnTo>
                  <a:lnTo>
                    <a:pt x="366" y="52"/>
                  </a:lnTo>
                  <a:cubicBezTo>
                    <a:pt x="334" y="16"/>
                    <a:pt x="297" y="1"/>
                    <a:pt x="26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solidFill>
                <a:schemeClr val="bg1">
                  <a:lumMod val="2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876;p49">
              <a:extLst>
                <a:ext uri="{FF2B5EF4-FFF2-40B4-BE49-F238E27FC236}">
                  <a16:creationId xmlns:a16="http://schemas.microsoft.com/office/drawing/2014/main" id="{84D5D722-E609-4E20-95DA-D9B49594A27C}"/>
                </a:ext>
              </a:extLst>
            </p:cNvPr>
            <p:cNvSpPr/>
            <p:nvPr/>
          </p:nvSpPr>
          <p:spPr>
            <a:xfrm>
              <a:off x="4768575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1" y="1"/>
                  </a:moveTo>
                  <a:cubicBezTo>
                    <a:pt x="150" y="1"/>
                    <a:pt x="50" y="149"/>
                    <a:pt x="171" y="247"/>
                  </a:cubicBezTo>
                  <a:lnTo>
                    <a:pt x="769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3" y="1754"/>
                  </a:cubicBezTo>
                  <a:cubicBezTo>
                    <a:pt x="236" y="1754"/>
                    <a:pt x="270" y="1742"/>
                    <a:pt x="301" y="1711"/>
                  </a:cubicBezTo>
                  <a:lnTo>
                    <a:pt x="1166" y="853"/>
                  </a:lnTo>
                  <a:lnTo>
                    <a:pt x="365" y="52"/>
                  </a:lnTo>
                  <a:cubicBezTo>
                    <a:pt x="334" y="16"/>
                    <a:pt x="297" y="1"/>
                    <a:pt x="26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solidFill>
                <a:schemeClr val="bg1">
                  <a:lumMod val="2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TextBox 204">
            <a:extLst>
              <a:ext uri="{FF2B5EF4-FFF2-40B4-BE49-F238E27FC236}">
                <a16:creationId xmlns:a16="http://schemas.microsoft.com/office/drawing/2014/main" id="{F9D58E75-02B4-4E3B-B4D9-6998D0B77811}"/>
              </a:ext>
            </a:extLst>
          </p:cNvPr>
          <p:cNvSpPr txBox="1"/>
          <p:nvPr/>
        </p:nvSpPr>
        <p:spPr>
          <a:xfrm>
            <a:off x="4980120" y="952159"/>
            <a:ext cx="3838806" cy="1922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kk-KZ" sz="9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Внести квалификацию </a:t>
            </a:r>
            <a:r>
              <a:rPr lang="kk-KZ" sz="9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ПБ маркшейдерского дела </a:t>
            </a:r>
            <a:r>
              <a:rPr lang="kk-KZ" sz="9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классификатор специальностей.</a:t>
            </a:r>
          </a:p>
          <a:p>
            <a:pPr lvl="0" algn="just">
              <a:lnSpc>
                <a:spcPct val="115000"/>
              </a:lnSpc>
            </a:pPr>
            <a:r>
              <a:rPr lang="kk-KZ" sz="9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Согласовать с работадателями, МП РК,  в срок - </a:t>
            </a:r>
            <a:r>
              <a:rPr lang="kk-KZ" sz="900" b="1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декабрь 2024 года</a:t>
            </a:r>
            <a:endParaRPr lang="ru-RU" sz="9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lnSpc>
                <a:spcPct val="115000"/>
              </a:lnSpc>
            </a:pPr>
            <a:r>
              <a:rPr lang="kk-KZ" sz="9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Разработать образовательные программы прикладного бакалавриата </a:t>
            </a:r>
            <a:r>
              <a:rPr lang="ru-RU" sz="9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специальностям:</a:t>
            </a:r>
          </a:p>
          <a:p>
            <a:pPr lvl="0" algn="just">
              <a:lnSpc>
                <a:spcPct val="115000"/>
              </a:lnSpc>
            </a:pPr>
            <a:r>
              <a:rPr lang="kk-KZ" sz="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«Программное обеспечение»</a:t>
            </a:r>
          </a:p>
          <a:p>
            <a:pPr lvl="0" algn="just">
              <a:lnSpc>
                <a:spcPct val="115000"/>
              </a:lnSpc>
            </a:pPr>
            <a:r>
              <a:rPr lang="kk-KZ" sz="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«Системы информационной безопасности»</a:t>
            </a:r>
          </a:p>
          <a:p>
            <a:pPr lvl="0" algn="just">
              <a:lnSpc>
                <a:spcPct val="115000"/>
              </a:lnSpc>
            </a:pPr>
            <a:r>
              <a:rPr lang="ru-RU" sz="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800" b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Электроснабжение</a:t>
            </a:r>
            <a:r>
              <a:rPr lang="ru-RU" sz="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800" b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(по отраслям)</a:t>
            </a:r>
            <a:r>
              <a:rPr lang="kk-KZ" sz="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</a:p>
          <a:p>
            <a:pPr lvl="0" algn="just">
              <a:lnSpc>
                <a:spcPct val="115000"/>
              </a:lnSpc>
            </a:pPr>
            <a:r>
              <a:rPr lang="kk-KZ" sz="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800" b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Техническое обслуживание, ремонт и эксплуатация электромеханического оборудования (по видам и отраслям)</a:t>
            </a:r>
            <a:r>
              <a:rPr lang="kk-KZ" sz="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	</a:t>
            </a:r>
            <a:r>
              <a:rPr lang="kk-KZ" sz="9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- </a:t>
            </a:r>
            <a:r>
              <a:rPr lang="kk-KZ" sz="900" b="1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март 2025 года</a:t>
            </a:r>
            <a:r>
              <a:rPr lang="kk-KZ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9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6" name="Google Shape;9846;p56">
            <a:extLst>
              <a:ext uri="{FF2B5EF4-FFF2-40B4-BE49-F238E27FC236}">
                <a16:creationId xmlns:a16="http://schemas.microsoft.com/office/drawing/2014/main" id="{E2E0242D-6DF4-4902-89C7-B8C743F9BC13}"/>
              </a:ext>
            </a:extLst>
          </p:cNvPr>
          <p:cNvSpPr/>
          <p:nvPr/>
        </p:nvSpPr>
        <p:spPr>
          <a:xfrm>
            <a:off x="7968666" y="1825955"/>
            <a:ext cx="452747" cy="441757"/>
          </a:xfrm>
          <a:custGeom>
            <a:avLst/>
            <a:gdLst/>
            <a:ahLst/>
            <a:cxnLst/>
            <a:rect l="l" t="t" r="r" b="b"/>
            <a:pathLst>
              <a:path w="10752" h="10491" extrusionOk="0">
                <a:moveTo>
                  <a:pt x="9632" y="1406"/>
                </a:moveTo>
                <a:lnTo>
                  <a:pt x="9632" y="2418"/>
                </a:lnTo>
                <a:lnTo>
                  <a:pt x="3584" y="2418"/>
                </a:lnTo>
                <a:lnTo>
                  <a:pt x="3584" y="1918"/>
                </a:lnTo>
                <a:cubicBezTo>
                  <a:pt x="3584" y="1787"/>
                  <a:pt x="3477" y="1680"/>
                  <a:pt x="3346" y="1680"/>
                </a:cubicBezTo>
                <a:lnTo>
                  <a:pt x="1905" y="1680"/>
                </a:lnTo>
                <a:cubicBezTo>
                  <a:pt x="1774" y="1680"/>
                  <a:pt x="1667" y="1787"/>
                  <a:pt x="1667" y="1918"/>
                </a:cubicBezTo>
                <a:lnTo>
                  <a:pt x="1667" y="2358"/>
                </a:lnTo>
                <a:cubicBezTo>
                  <a:pt x="1500" y="2275"/>
                  <a:pt x="1381" y="2108"/>
                  <a:pt x="1381" y="1918"/>
                </a:cubicBezTo>
                <a:cubicBezTo>
                  <a:pt x="1381" y="1632"/>
                  <a:pt x="1607" y="1406"/>
                  <a:pt x="1893" y="1406"/>
                </a:cubicBezTo>
                <a:close/>
                <a:moveTo>
                  <a:pt x="3131" y="2156"/>
                </a:moveTo>
                <a:lnTo>
                  <a:pt x="3131" y="3168"/>
                </a:lnTo>
                <a:lnTo>
                  <a:pt x="2739" y="3001"/>
                </a:lnTo>
                <a:cubicBezTo>
                  <a:pt x="2709" y="2989"/>
                  <a:pt x="2679" y="2983"/>
                  <a:pt x="2649" y="2983"/>
                </a:cubicBezTo>
                <a:cubicBezTo>
                  <a:pt x="2620" y="2983"/>
                  <a:pt x="2590" y="2989"/>
                  <a:pt x="2560" y="3001"/>
                </a:cubicBezTo>
                <a:lnTo>
                  <a:pt x="2143" y="3180"/>
                </a:lnTo>
                <a:lnTo>
                  <a:pt x="2143" y="2156"/>
                </a:lnTo>
                <a:close/>
                <a:moveTo>
                  <a:pt x="10275" y="2882"/>
                </a:moveTo>
                <a:lnTo>
                  <a:pt x="10275" y="3346"/>
                </a:lnTo>
                <a:lnTo>
                  <a:pt x="3584" y="3346"/>
                </a:lnTo>
                <a:lnTo>
                  <a:pt x="3584" y="2882"/>
                </a:lnTo>
                <a:close/>
                <a:moveTo>
                  <a:pt x="8823" y="4728"/>
                </a:moveTo>
                <a:cubicBezTo>
                  <a:pt x="9108" y="4728"/>
                  <a:pt x="9335" y="4954"/>
                  <a:pt x="9335" y="5239"/>
                </a:cubicBezTo>
                <a:cubicBezTo>
                  <a:pt x="9335" y="5430"/>
                  <a:pt x="9216" y="5609"/>
                  <a:pt x="9049" y="5680"/>
                </a:cubicBezTo>
                <a:lnTo>
                  <a:pt x="9049" y="5239"/>
                </a:lnTo>
                <a:cubicBezTo>
                  <a:pt x="9049" y="5097"/>
                  <a:pt x="8942" y="4989"/>
                  <a:pt x="8811" y="4989"/>
                </a:cubicBezTo>
                <a:lnTo>
                  <a:pt x="7358" y="4989"/>
                </a:lnTo>
                <a:cubicBezTo>
                  <a:pt x="7215" y="4989"/>
                  <a:pt x="7120" y="5097"/>
                  <a:pt x="7120" y="5239"/>
                </a:cubicBezTo>
                <a:lnTo>
                  <a:pt x="7120" y="5740"/>
                </a:lnTo>
                <a:lnTo>
                  <a:pt x="1060" y="5740"/>
                </a:lnTo>
                <a:lnTo>
                  <a:pt x="1060" y="4728"/>
                </a:lnTo>
                <a:close/>
                <a:moveTo>
                  <a:pt x="8608" y="5454"/>
                </a:moveTo>
                <a:lnTo>
                  <a:pt x="8608" y="6502"/>
                </a:lnTo>
                <a:lnTo>
                  <a:pt x="8192" y="6323"/>
                </a:lnTo>
                <a:cubicBezTo>
                  <a:pt x="8156" y="6311"/>
                  <a:pt x="8132" y="6311"/>
                  <a:pt x="8096" y="6311"/>
                </a:cubicBezTo>
                <a:cubicBezTo>
                  <a:pt x="8073" y="6311"/>
                  <a:pt x="8037" y="6311"/>
                  <a:pt x="8013" y="6323"/>
                </a:cubicBezTo>
                <a:lnTo>
                  <a:pt x="7620" y="6490"/>
                </a:lnTo>
                <a:lnTo>
                  <a:pt x="7620" y="5454"/>
                </a:lnTo>
                <a:close/>
                <a:moveTo>
                  <a:pt x="8846" y="3811"/>
                </a:moveTo>
                <a:cubicBezTo>
                  <a:pt x="9632" y="3811"/>
                  <a:pt x="10275" y="4442"/>
                  <a:pt x="10275" y="5251"/>
                </a:cubicBezTo>
                <a:cubicBezTo>
                  <a:pt x="10275" y="5632"/>
                  <a:pt x="10120" y="5990"/>
                  <a:pt x="9859" y="6263"/>
                </a:cubicBezTo>
                <a:cubicBezTo>
                  <a:pt x="9632" y="6490"/>
                  <a:pt x="9358" y="6621"/>
                  <a:pt x="9061" y="6668"/>
                </a:cubicBezTo>
                <a:lnTo>
                  <a:pt x="9061" y="6192"/>
                </a:lnTo>
                <a:cubicBezTo>
                  <a:pt x="9501" y="6085"/>
                  <a:pt x="9811" y="5692"/>
                  <a:pt x="9811" y="5239"/>
                </a:cubicBezTo>
                <a:cubicBezTo>
                  <a:pt x="9811" y="4704"/>
                  <a:pt x="9382" y="4263"/>
                  <a:pt x="8846" y="4263"/>
                </a:cubicBezTo>
                <a:lnTo>
                  <a:pt x="476" y="4263"/>
                </a:lnTo>
                <a:lnTo>
                  <a:pt x="476" y="3811"/>
                </a:lnTo>
                <a:close/>
                <a:moveTo>
                  <a:pt x="7144" y="6216"/>
                </a:moveTo>
                <a:lnTo>
                  <a:pt x="7144" y="6680"/>
                </a:lnTo>
                <a:lnTo>
                  <a:pt x="464" y="6680"/>
                </a:lnTo>
                <a:lnTo>
                  <a:pt x="464" y="6216"/>
                </a:lnTo>
                <a:close/>
                <a:moveTo>
                  <a:pt x="9632" y="8073"/>
                </a:moveTo>
                <a:lnTo>
                  <a:pt x="9632" y="9085"/>
                </a:lnTo>
                <a:lnTo>
                  <a:pt x="3584" y="9085"/>
                </a:lnTo>
                <a:lnTo>
                  <a:pt x="3584" y="8585"/>
                </a:lnTo>
                <a:cubicBezTo>
                  <a:pt x="3584" y="8454"/>
                  <a:pt x="3477" y="8347"/>
                  <a:pt x="3346" y="8347"/>
                </a:cubicBezTo>
                <a:lnTo>
                  <a:pt x="1905" y="8347"/>
                </a:lnTo>
                <a:cubicBezTo>
                  <a:pt x="1774" y="8347"/>
                  <a:pt x="1667" y="8454"/>
                  <a:pt x="1667" y="8585"/>
                </a:cubicBezTo>
                <a:lnTo>
                  <a:pt x="1667" y="9026"/>
                </a:lnTo>
                <a:cubicBezTo>
                  <a:pt x="1500" y="8942"/>
                  <a:pt x="1381" y="8776"/>
                  <a:pt x="1381" y="8585"/>
                </a:cubicBezTo>
                <a:cubicBezTo>
                  <a:pt x="1381" y="8299"/>
                  <a:pt x="1607" y="8073"/>
                  <a:pt x="1893" y="8073"/>
                </a:cubicBezTo>
                <a:close/>
                <a:moveTo>
                  <a:pt x="3131" y="8823"/>
                </a:moveTo>
                <a:lnTo>
                  <a:pt x="3131" y="9835"/>
                </a:lnTo>
                <a:lnTo>
                  <a:pt x="2739" y="9669"/>
                </a:lnTo>
                <a:cubicBezTo>
                  <a:pt x="2709" y="9657"/>
                  <a:pt x="2679" y="9651"/>
                  <a:pt x="2649" y="9651"/>
                </a:cubicBezTo>
                <a:cubicBezTo>
                  <a:pt x="2620" y="9651"/>
                  <a:pt x="2590" y="9657"/>
                  <a:pt x="2560" y="9669"/>
                </a:cubicBezTo>
                <a:lnTo>
                  <a:pt x="2143" y="9847"/>
                </a:lnTo>
                <a:lnTo>
                  <a:pt x="2143" y="8823"/>
                </a:lnTo>
                <a:close/>
                <a:moveTo>
                  <a:pt x="10275" y="7144"/>
                </a:moveTo>
                <a:lnTo>
                  <a:pt x="10275" y="7597"/>
                </a:lnTo>
                <a:lnTo>
                  <a:pt x="1905" y="7597"/>
                </a:lnTo>
                <a:cubicBezTo>
                  <a:pt x="1369" y="7597"/>
                  <a:pt x="941" y="8037"/>
                  <a:pt x="941" y="8573"/>
                </a:cubicBezTo>
                <a:cubicBezTo>
                  <a:pt x="941" y="9026"/>
                  <a:pt x="1250" y="9419"/>
                  <a:pt x="1679" y="9526"/>
                </a:cubicBezTo>
                <a:lnTo>
                  <a:pt x="1679" y="10002"/>
                </a:lnTo>
                <a:cubicBezTo>
                  <a:pt x="1381" y="9954"/>
                  <a:pt x="1119" y="9800"/>
                  <a:pt x="893" y="9597"/>
                </a:cubicBezTo>
                <a:cubicBezTo>
                  <a:pt x="631" y="9323"/>
                  <a:pt x="476" y="8954"/>
                  <a:pt x="476" y="8585"/>
                </a:cubicBezTo>
                <a:cubicBezTo>
                  <a:pt x="476" y="7787"/>
                  <a:pt x="1119" y="7144"/>
                  <a:pt x="1917" y="7144"/>
                </a:cubicBezTo>
                <a:close/>
                <a:moveTo>
                  <a:pt x="1917" y="1"/>
                </a:moveTo>
                <a:cubicBezTo>
                  <a:pt x="881" y="1"/>
                  <a:pt x="12" y="846"/>
                  <a:pt x="12" y="1906"/>
                </a:cubicBezTo>
                <a:cubicBezTo>
                  <a:pt x="12" y="2406"/>
                  <a:pt x="214" y="2882"/>
                  <a:pt x="572" y="3239"/>
                </a:cubicBezTo>
                <a:cubicBezTo>
                  <a:pt x="595" y="3275"/>
                  <a:pt x="631" y="3299"/>
                  <a:pt x="667" y="3334"/>
                </a:cubicBezTo>
                <a:lnTo>
                  <a:pt x="238" y="3334"/>
                </a:lnTo>
                <a:cubicBezTo>
                  <a:pt x="107" y="3334"/>
                  <a:pt x="0" y="3430"/>
                  <a:pt x="0" y="3573"/>
                </a:cubicBezTo>
                <a:lnTo>
                  <a:pt x="0" y="4489"/>
                </a:lnTo>
                <a:cubicBezTo>
                  <a:pt x="0" y="4620"/>
                  <a:pt x="107" y="4728"/>
                  <a:pt x="238" y="4728"/>
                </a:cubicBezTo>
                <a:lnTo>
                  <a:pt x="631" y="4728"/>
                </a:lnTo>
                <a:lnTo>
                  <a:pt x="631" y="5751"/>
                </a:lnTo>
                <a:lnTo>
                  <a:pt x="238" y="5751"/>
                </a:lnTo>
                <a:cubicBezTo>
                  <a:pt x="107" y="5751"/>
                  <a:pt x="0" y="5859"/>
                  <a:pt x="0" y="5990"/>
                </a:cubicBezTo>
                <a:lnTo>
                  <a:pt x="0" y="6918"/>
                </a:lnTo>
                <a:cubicBezTo>
                  <a:pt x="0" y="7049"/>
                  <a:pt x="107" y="7156"/>
                  <a:pt x="238" y="7156"/>
                </a:cubicBezTo>
                <a:lnTo>
                  <a:pt x="667" y="7156"/>
                </a:lnTo>
                <a:cubicBezTo>
                  <a:pt x="274" y="7502"/>
                  <a:pt x="12" y="8014"/>
                  <a:pt x="12" y="8597"/>
                </a:cubicBezTo>
                <a:cubicBezTo>
                  <a:pt x="12" y="9109"/>
                  <a:pt x="214" y="9585"/>
                  <a:pt x="572" y="9942"/>
                </a:cubicBezTo>
                <a:cubicBezTo>
                  <a:pt x="929" y="10300"/>
                  <a:pt x="1405" y="10490"/>
                  <a:pt x="1905" y="10490"/>
                </a:cubicBezTo>
                <a:lnTo>
                  <a:pt x="5394" y="10490"/>
                </a:lnTo>
                <a:cubicBezTo>
                  <a:pt x="5525" y="10490"/>
                  <a:pt x="5632" y="10383"/>
                  <a:pt x="5632" y="10252"/>
                </a:cubicBezTo>
                <a:cubicBezTo>
                  <a:pt x="5632" y="10121"/>
                  <a:pt x="5525" y="10014"/>
                  <a:pt x="5394" y="10014"/>
                </a:cubicBezTo>
                <a:lnTo>
                  <a:pt x="3584" y="10014"/>
                </a:lnTo>
                <a:lnTo>
                  <a:pt x="3584" y="9550"/>
                </a:lnTo>
                <a:lnTo>
                  <a:pt x="10275" y="9550"/>
                </a:lnTo>
                <a:lnTo>
                  <a:pt x="10275" y="10014"/>
                </a:lnTo>
                <a:lnTo>
                  <a:pt x="6477" y="10014"/>
                </a:lnTo>
                <a:cubicBezTo>
                  <a:pt x="6346" y="10014"/>
                  <a:pt x="6239" y="10121"/>
                  <a:pt x="6239" y="10252"/>
                </a:cubicBezTo>
                <a:cubicBezTo>
                  <a:pt x="6239" y="10383"/>
                  <a:pt x="6346" y="10490"/>
                  <a:pt x="6477" y="10490"/>
                </a:cubicBezTo>
                <a:lnTo>
                  <a:pt x="10513" y="10490"/>
                </a:lnTo>
                <a:cubicBezTo>
                  <a:pt x="10644" y="10490"/>
                  <a:pt x="10751" y="10383"/>
                  <a:pt x="10751" y="10252"/>
                </a:cubicBezTo>
                <a:lnTo>
                  <a:pt x="10751" y="9323"/>
                </a:lnTo>
                <a:cubicBezTo>
                  <a:pt x="10751" y="9192"/>
                  <a:pt x="10644" y="9085"/>
                  <a:pt x="10513" y="9085"/>
                </a:cubicBezTo>
                <a:lnTo>
                  <a:pt x="10120" y="9085"/>
                </a:lnTo>
                <a:lnTo>
                  <a:pt x="10120" y="8061"/>
                </a:lnTo>
                <a:lnTo>
                  <a:pt x="10513" y="8061"/>
                </a:lnTo>
                <a:cubicBezTo>
                  <a:pt x="10644" y="8061"/>
                  <a:pt x="10751" y="7954"/>
                  <a:pt x="10751" y="7823"/>
                </a:cubicBezTo>
                <a:lnTo>
                  <a:pt x="10751" y="6906"/>
                </a:lnTo>
                <a:cubicBezTo>
                  <a:pt x="10751" y="6763"/>
                  <a:pt x="10644" y="6668"/>
                  <a:pt x="10513" y="6668"/>
                </a:cubicBezTo>
                <a:lnTo>
                  <a:pt x="10073" y="6668"/>
                </a:lnTo>
                <a:cubicBezTo>
                  <a:pt x="10109" y="6633"/>
                  <a:pt x="10156" y="6609"/>
                  <a:pt x="10180" y="6573"/>
                </a:cubicBezTo>
                <a:cubicBezTo>
                  <a:pt x="10537" y="6216"/>
                  <a:pt x="10728" y="5740"/>
                  <a:pt x="10728" y="5239"/>
                </a:cubicBezTo>
                <a:cubicBezTo>
                  <a:pt x="10728" y="4656"/>
                  <a:pt x="10478" y="4144"/>
                  <a:pt x="10073" y="3787"/>
                </a:cubicBezTo>
                <a:lnTo>
                  <a:pt x="10513" y="3787"/>
                </a:lnTo>
                <a:cubicBezTo>
                  <a:pt x="10644" y="3787"/>
                  <a:pt x="10751" y="3692"/>
                  <a:pt x="10751" y="3549"/>
                </a:cubicBezTo>
                <a:lnTo>
                  <a:pt x="10751" y="2632"/>
                </a:lnTo>
                <a:cubicBezTo>
                  <a:pt x="10751" y="2501"/>
                  <a:pt x="10644" y="2394"/>
                  <a:pt x="10513" y="2394"/>
                </a:cubicBezTo>
                <a:lnTo>
                  <a:pt x="10120" y="2394"/>
                </a:lnTo>
                <a:lnTo>
                  <a:pt x="10120" y="1370"/>
                </a:lnTo>
                <a:lnTo>
                  <a:pt x="10513" y="1394"/>
                </a:lnTo>
                <a:cubicBezTo>
                  <a:pt x="10644" y="1394"/>
                  <a:pt x="10751" y="1287"/>
                  <a:pt x="10751" y="1156"/>
                </a:cubicBezTo>
                <a:lnTo>
                  <a:pt x="10751" y="239"/>
                </a:lnTo>
                <a:cubicBezTo>
                  <a:pt x="10751" y="96"/>
                  <a:pt x="10644" y="1"/>
                  <a:pt x="10513" y="1"/>
                </a:cubicBezTo>
                <a:lnTo>
                  <a:pt x="8942" y="1"/>
                </a:lnTo>
                <a:cubicBezTo>
                  <a:pt x="8811" y="1"/>
                  <a:pt x="8704" y="96"/>
                  <a:pt x="8704" y="239"/>
                </a:cubicBezTo>
                <a:cubicBezTo>
                  <a:pt x="8704" y="370"/>
                  <a:pt x="8811" y="477"/>
                  <a:pt x="8942" y="477"/>
                </a:cubicBezTo>
                <a:lnTo>
                  <a:pt x="10287" y="477"/>
                </a:lnTo>
                <a:lnTo>
                  <a:pt x="10287" y="929"/>
                </a:lnTo>
                <a:lnTo>
                  <a:pt x="1905" y="929"/>
                </a:lnTo>
                <a:cubicBezTo>
                  <a:pt x="1369" y="929"/>
                  <a:pt x="941" y="1370"/>
                  <a:pt x="941" y="1906"/>
                </a:cubicBezTo>
                <a:cubicBezTo>
                  <a:pt x="941" y="2358"/>
                  <a:pt x="1250" y="2751"/>
                  <a:pt x="1679" y="2858"/>
                </a:cubicBezTo>
                <a:lnTo>
                  <a:pt x="1679" y="3334"/>
                </a:lnTo>
                <a:cubicBezTo>
                  <a:pt x="1381" y="3287"/>
                  <a:pt x="1119" y="3156"/>
                  <a:pt x="893" y="2930"/>
                </a:cubicBezTo>
                <a:cubicBezTo>
                  <a:pt x="631" y="2656"/>
                  <a:pt x="476" y="2287"/>
                  <a:pt x="476" y="1918"/>
                </a:cubicBezTo>
                <a:cubicBezTo>
                  <a:pt x="476" y="1132"/>
                  <a:pt x="1119" y="477"/>
                  <a:pt x="1917" y="477"/>
                </a:cubicBezTo>
                <a:lnTo>
                  <a:pt x="7870" y="477"/>
                </a:lnTo>
                <a:cubicBezTo>
                  <a:pt x="8013" y="477"/>
                  <a:pt x="8108" y="370"/>
                  <a:pt x="8108" y="239"/>
                </a:cubicBezTo>
                <a:cubicBezTo>
                  <a:pt x="8108" y="96"/>
                  <a:pt x="8013" y="1"/>
                  <a:pt x="7870" y="1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7B85F347-1CB2-4293-AE8D-EDFFF4D85698}"/>
              </a:ext>
            </a:extLst>
          </p:cNvPr>
          <p:cNvSpPr txBox="1"/>
          <p:nvPr/>
        </p:nvSpPr>
        <p:spPr>
          <a:xfrm>
            <a:off x="674724" y="3897402"/>
            <a:ext cx="4184771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ru-RU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Провести  </a:t>
            </a:r>
            <a:r>
              <a:rPr lang="ru-RU" sz="10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демоэкзамен</a:t>
            </a:r>
            <a:r>
              <a:rPr lang="ru-RU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 специальности «Маркшейдерское дело» в 2025 году</a:t>
            </a:r>
          </a:p>
          <a:p>
            <a:r>
              <a:rPr lang="kk-KZ" sz="9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kk-KZ" sz="7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Квалификации:</a:t>
            </a:r>
          </a:p>
          <a:p>
            <a:r>
              <a:rPr lang="kk-KZ" sz="7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–  </a:t>
            </a:r>
            <a:r>
              <a:rPr lang="ru-RU" sz="7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3W07240201 Замерщик на топографо-геодезических и маркшейдерских работах </a:t>
            </a:r>
          </a:p>
          <a:p>
            <a:r>
              <a:rPr lang="kk-KZ" sz="7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–  </a:t>
            </a:r>
            <a:r>
              <a:rPr lang="ru-RU" sz="7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3W07240202  Горнорабочий на маркшейдерских работах</a:t>
            </a:r>
            <a:endParaRPr lang="ru-RU" sz="700" b="1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1EF311C4-D33D-4120-99A8-B4045B69CA36}"/>
              </a:ext>
            </a:extLst>
          </p:cNvPr>
          <p:cNvSpPr txBox="1"/>
          <p:nvPr/>
        </p:nvSpPr>
        <p:spPr>
          <a:xfrm>
            <a:off x="3795496" y="4420225"/>
            <a:ext cx="914429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k-KZ" sz="800" b="1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</a:t>
            </a:r>
            <a:r>
              <a:rPr lang="kk-KZ" sz="900" b="1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kk-KZ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количество </a:t>
            </a:r>
          </a:p>
          <a:p>
            <a:r>
              <a:rPr lang="kk-KZ" sz="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участников </a:t>
            </a:r>
            <a:endParaRPr lang="ru-RU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123FAA49-81BF-43DA-9E04-53F4093C1A14}"/>
              </a:ext>
            </a:extLst>
          </p:cNvPr>
          <p:cNvSpPr txBox="1"/>
          <p:nvPr/>
        </p:nvSpPr>
        <p:spPr>
          <a:xfrm>
            <a:off x="5138056" y="507602"/>
            <a:ext cx="3597964" cy="394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9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Завершить </a:t>
            </a:r>
            <a:r>
              <a:rPr lang="ru-RU" sz="900" b="1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профилизацию</a:t>
            </a:r>
            <a:r>
              <a:rPr lang="ru-RU" sz="9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закрепить лидерство в обучении в горной и энергетической отрасли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579168B3-BEC8-466E-8169-6479004D91F9}"/>
              </a:ext>
            </a:extLst>
          </p:cNvPr>
          <p:cNvSpPr txBox="1"/>
          <p:nvPr/>
        </p:nvSpPr>
        <p:spPr>
          <a:xfrm>
            <a:off x="4947154" y="4467365"/>
            <a:ext cx="3772097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Участие в конкурсах по горной отрасли:</a:t>
            </a:r>
          </a:p>
          <a:p>
            <a:r>
              <a:rPr lang="ru-RU" sz="9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Среди студентов г. Семей -  </a:t>
            </a:r>
            <a:r>
              <a:rPr lang="ru-RU" sz="900" b="1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апрель 2024 г.</a:t>
            </a:r>
          </a:p>
          <a:p>
            <a:r>
              <a:rPr lang="ru-RU" sz="9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Среди преподавателей -</a:t>
            </a:r>
            <a:r>
              <a:rPr lang="ru-RU" sz="900" b="1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июнь 2023 г               </a:t>
            </a:r>
            <a:r>
              <a:rPr lang="en-US" sz="105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ru-RU" sz="105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105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 </a:t>
            </a:r>
            <a:r>
              <a:rPr lang="ru-RU" sz="105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МЕСТО</a:t>
            </a:r>
          </a:p>
        </p:txBody>
      </p:sp>
      <p:grpSp>
        <p:nvGrpSpPr>
          <p:cNvPr id="207" name="Google Shape;12006;p59">
            <a:extLst>
              <a:ext uri="{FF2B5EF4-FFF2-40B4-BE49-F238E27FC236}">
                <a16:creationId xmlns:a16="http://schemas.microsoft.com/office/drawing/2014/main" id="{C88CA435-AE96-4EBB-A8F7-6EBD5C5DBA00}"/>
              </a:ext>
            </a:extLst>
          </p:cNvPr>
          <p:cNvGrpSpPr/>
          <p:nvPr/>
        </p:nvGrpSpPr>
        <p:grpSpPr>
          <a:xfrm>
            <a:off x="8456941" y="4580527"/>
            <a:ext cx="302711" cy="334754"/>
            <a:chOff x="7541397" y="2904802"/>
            <a:chExt cx="318495" cy="352209"/>
          </a:xfrm>
        </p:grpSpPr>
        <p:sp>
          <p:nvSpPr>
            <p:cNvPr id="213" name="Google Shape;12007;p59">
              <a:extLst>
                <a:ext uri="{FF2B5EF4-FFF2-40B4-BE49-F238E27FC236}">
                  <a16:creationId xmlns:a16="http://schemas.microsoft.com/office/drawing/2014/main" id="{C2D8C787-9857-484A-943E-261FAB508C0D}"/>
                </a:ext>
              </a:extLst>
            </p:cNvPr>
            <p:cNvSpPr/>
            <p:nvPr/>
          </p:nvSpPr>
          <p:spPr>
            <a:xfrm>
              <a:off x="7541397" y="2904802"/>
              <a:ext cx="318495" cy="352209"/>
            </a:xfrm>
            <a:custGeom>
              <a:avLst/>
              <a:gdLst/>
              <a:ahLst/>
              <a:cxnLst/>
              <a:rect l="l" t="t" r="r" b="b"/>
              <a:pathLst>
                <a:path w="10014" h="11074" extrusionOk="0">
                  <a:moveTo>
                    <a:pt x="2287" y="1763"/>
                  </a:moveTo>
                  <a:lnTo>
                    <a:pt x="2453" y="3941"/>
                  </a:lnTo>
                  <a:cubicBezTo>
                    <a:pt x="2501" y="4501"/>
                    <a:pt x="2668" y="5037"/>
                    <a:pt x="2918" y="5537"/>
                  </a:cubicBezTo>
                  <a:lnTo>
                    <a:pt x="2096" y="5120"/>
                  </a:lnTo>
                  <a:cubicBezTo>
                    <a:pt x="1560" y="4846"/>
                    <a:pt x="1120" y="4430"/>
                    <a:pt x="787" y="3929"/>
                  </a:cubicBezTo>
                  <a:cubicBezTo>
                    <a:pt x="477" y="3418"/>
                    <a:pt x="310" y="2822"/>
                    <a:pt x="310" y="2227"/>
                  </a:cubicBezTo>
                  <a:lnTo>
                    <a:pt x="310" y="1977"/>
                  </a:lnTo>
                  <a:cubicBezTo>
                    <a:pt x="310" y="1858"/>
                    <a:pt x="406" y="1763"/>
                    <a:pt x="525" y="1763"/>
                  </a:cubicBezTo>
                  <a:close/>
                  <a:moveTo>
                    <a:pt x="7383" y="1036"/>
                  </a:moveTo>
                  <a:lnTo>
                    <a:pt x="7168" y="3799"/>
                  </a:lnTo>
                  <a:cubicBezTo>
                    <a:pt x="7168" y="3882"/>
                    <a:pt x="7228" y="3953"/>
                    <a:pt x="7323" y="3977"/>
                  </a:cubicBezTo>
                  <a:cubicBezTo>
                    <a:pt x="7406" y="3977"/>
                    <a:pt x="7490" y="3918"/>
                    <a:pt x="7502" y="3822"/>
                  </a:cubicBezTo>
                  <a:lnTo>
                    <a:pt x="7645" y="1751"/>
                  </a:lnTo>
                  <a:lnTo>
                    <a:pt x="9419" y="1751"/>
                  </a:lnTo>
                  <a:cubicBezTo>
                    <a:pt x="9538" y="1751"/>
                    <a:pt x="9633" y="1846"/>
                    <a:pt x="9633" y="1965"/>
                  </a:cubicBezTo>
                  <a:lnTo>
                    <a:pt x="9633" y="2227"/>
                  </a:lnTo>
                  <a:lnTo>
                    <a:pt x="9645" y="2227"/>
                  </a:lnTo>
                  <a:cubicBezTo>
                    <a:pt x="9645" y="2822"/>
                    <a:pt x="9478" y="3418"/>
                    <a:pt x="9169" y="3929"/>
                  </a:cubicBezTo>
                  <a:cubicBezTo>
                    <a:pt x="8859" y="4430"/>
                    <a:pt x="8395" y="4846"/>
                    <a:pt x="7859" y="5120"/>
                  </a:cubicBezTo>
                  <a:lnTo>
                    <a:pt x="7037" y="5525"/>
                  </a:lnTo>
                  <a:cubicBezTo>
                    <a:pt x="7204" y="5239"/>
                    <a:pt x="7323" y="4930"/>
                    <a:pt x="7395" y="4596"/>
                  </a:cubicBezTo>
                  <a:cubicBezTo>
                    <a:pt x="7406" y="4501"/>
                    <a:pt x="7371" y="4418"/>
                    <a:pt x="7275" y="4406"/>
                  </a:cubicBezTo>
                  <a:cubicBezTo>
                    <a:pt x="7265" y="4404"/>
                    <a:pt x="7255" y="4404"/>
                    <a:pt x="7244" y="4404"/>
                  </a:cubicBezTo>
                  <a:cubicBezTo>
                    <a:pt x="7170" y="4404"/>
                    <a:pt x="7095" y="4441"/>
                    <a:pt x="7085" y="4525"/>
                  </a:cubicBezTo>
                  <a:cubicBezTo>
                    <a:pt x="6966" y="5013"/>
                    <a:pt x="6740" y="5477"/>
                    <a:pt x="6430" y="5858"/>
                  </a:cubicBezTo>
                  <a:lnTo>
                    <a:pt x="6418" y="5882"/>
                  </a:lnTo>
                  <a:cubicBezTo>
                    <a:pt x="6240" y="6096"/>
                    <a:pt x="6025" y="6311"/>
                    <a:pt x="5787" y="6489"/>
                  </a:cubicBezTo>
                  <a:lnTo>
                    <a:pt x="4156" y="6489"/>
                  </a:lnTo>
                  <a:cubicBezTo>
                    <a:pt x="3930" y="6311"/>
                    <a:pt x="3715" y="6120"/>
                    <a:pt x="3537" y="5894"/>
                  </a:cubicBezTo>
                  <a:cubicBezTo>
                    <a:pt x="3525" y="5882"/>
                    <a:pt x="3525" y="5858"/>
                    <a:pt x="3513" y="5846"/>
                  </a:cubicBezTo>
                  <a:cubicBezTo>
                    <a:pt x="3084" y="5299"/>
                    <a:pt x="2811" y="4608"/>
                    <a:pt x="2751" y="3894"/>
                  </a:cubicBezTo>
                  <a:lnTo>
                    <a:pt x="2549" y="1036"/>
                  </a:lnTo>
                  <a:close/>
                  <a:moveTo>
                    <a:pt x="5668" y="6811"/>
                  </a:moveTo>
                  <a:cubicBezTo>
                    <a:pt x="5680" y="6811"/>
                    <a:pt x="5692" y="6835"/>
                    <a:pt x="5692" y="6835"/>
                  </a:cubicBezTo>
                  <a:cubicBezTo>
                    <a:pt x="5740" y="6858"/>
                    <a:pt x="5751" y="6906"/>
                    <a:pt x="5751" y="6954"/>
                  </a:cubicBezTo>
                  <a:lnTo>
                    <a:pt x="5751" y="7049"/>
                  </a:lnTo>
                  <a:cubicBezTo>
                    <a:pt x="5787" y="7120"/>
                    <a:pt x="5716" y="7192"/>
                    <a:pt x="5644" y="7192"/>
                  </a:cubicBezTo>
                  <a:lnTo>
                    <a:pt x="4311" y="7192"/>
                  </a:lnTo>
                  <a:cubicBezTo>
                    <a:pt x="4239" y="7192"/>
                    <a:pt x="4180" y="7132"/>
                    <a:pt x="4180" y="7049"/>
                  </a:cubicBezTo>
                  <a:lnTo>
                    <a:pt x="4180" y="6954"/>
                  </a:lnTo>
                  <a:cubicBezTo>
                    <a:pt x="4180" y="6906"/>
                    <a:pt x="4216" y="6858"/>
                    <a:pt x="4239" y="6835"/>
                  </a:cubicBezTo>
                  <a:cubicBezTo>
                    <a:pt x="4251" y="6835"/>
                    <a:pt x="4275" y="6811"/>
                    <a:pt x="4275" y="6811"/>
                  </a:cubicBezTo>
                  <a:close/>
                  <a:moveTo>
                    <a:pt x="5382" y="7513"/>
                  </a:moveTo>
                  <a:cubicBezTo>
                    <a:pt x="5466" y="7787"/>
                    <a:pt x="5656" y="8013"/>
                    <a:pt x="5906" y="8156"/>
                  </a:cubicBezTo>
                  <a:lnTo>
                    <a:pt x="6013" y="8216"/>
                  </a:lnTo>
                  <a:cubicBezTo>
                    <a:pt x="6180" y="8287"/>
                    <a:pt x="6263" y="8454"/>
                    <a:pt x="6263" y="8632"/>
                  </a:cubicBezTo>
                  <a:lnTo>
                    <a:pt x="6263" y="8668"/>
                  </a:lnTo>
                  <a:lnTo>
                    <a:pt x="3680" y="8668"/>
                  </a:lnTo>
                  <a:lnTo>
                    <a:pt x="3680" y="8632"/>
                  </a:lnTo>
                  <a:cubicBezTo>
                    <a:pt x="3680" y="8454"/>
                    <a:pt x="3775" y="8299"/>
                    <a:pt x="3930" y="8216"/>
                  </a:cubicBezTo>
                  <a:lnTo>
                    <a:pt x="4037" y="8156"/>
                  </a:lnTo>
                  <a:cubicBezTo>
                    <a:pt x="4287" y="8025"/>
                    <a:pt x="4477" y="7799"/>
                    <a:pt x="4537" y="7513"/>
                  </a:cubicBezTo>
                  <a:close/>
                  <a:moveTo>
                    <a:pt x="6966" y="8978"/>
                  </a:moveTo>
                  <a:cubicBezTo>
                    <a:pt x="7168" y="8978"/>
                    <a:pt x="7347" y="9156"/>
                    <a:pt x="7347" y="9359"/>
                  </a:cubicBezTo>
                  <a:lnTo>
                    <a:pt x="7347" y="10002"/>
                  </a:lnTo>
                  <a:lnTo>
                    <a:pt x="2572" y="10002"/>
                  </a:lnTo>
                  <a:lnTo>
                    <a:pt x="2572" y="9359"/>
                  </a:lnTo>
                  <a:cubicBezTo>
                    <a:pt x="2572" y="9156"/>
                    <a:pt x="2751" y="8978"/>
                    <a:pt x="2953" y="8978"/>
                  </a:cubicBezTo>
                  <a:close/>
                  <a:moveTo>
                    <a:pt x="7859" y="10347"/>
                  </a:moveTo>
                  <a:lnTo>
                    <a:pt x="7859" y="10716"/>
                  </a:lnTo>
                  <a:lnTo>
                    <a:pt x="2084" y="10716"/>
                  </a:lnTo>
                  <a:lnTo>
                    <a:pt x="2084" y="10347"/>
                  </a:lnTo>
                  <a:close/>
                  <a:moveTo>
                    <a:pt x="2132" y="0"/>
                  </a:moveTo>
                  <a:cubicBezTo>
                    <a:pt x="1930" y="0"/>
                    <a:pt x="1763" y="167"/>
                    <a:pt x="1763" y="358"/>
                  </a:cubicBezTo>
                  <a:lnTo>
                    <a:pt x="1763" y="703"/>
                  </a:lnTo>
                  <a:cubicBezTo>
                    <a:pt x="1763" y="893"/>
                    <a:pt x="1930" y="1060"/>
                    <a:pt x="2132" y="1060"/>
                  </a:cubicBezTo>
                  <a:lnTo>
                    <a:pt x="2251" y="1060"/>
                  </a:lnTo>
                  <a:lnTo>
                    <a:pt x="2275" y="1441"/>
                  </a:lnTo>
                  <a:lnTo>
                    <a:pt x="537" y="1441"/>
                  </a:lnTo>
                  <a:cubicBezTo>
                    <a:pt x="239" y="1441"/>
                    <a:pt x="1" y="1679"/>
                    <a:pt x="1" y="1977"/>
                  </a:cubicBezTo>
                  <a:lnTo>
                    <a:pt x="1" y="2227"/>
                  </a:lnTo>
                  <a:cubicBezTo>
                    <a:pt x="1" y="2882"/>
                    <a:pt x="179" y="3537"/>
                    <a:pt x="537" y="4108"/>
                  </a:cubicBezTo>
                  <a:cubicBezTo>
                    <a:pt x="870" y="4668"/>
                    <a:pt x="1382" y="5120"/>
                    <a:pt x="1965" y="5418"/>
                  </a:cubicBezTo>
                  <a:lnTo>
                    <a:pt x="3239" y="6061"/>
                  </a:lnTo>
                  <a:cubicBezTo>
                    <a:pt x="3251" y="6061"/>
                    <a:pt x="3275" y="6073"/>
                    <a:pt x="3287" y="6085"/>
                  </a:cubicBezTo>
                  <a:cubicBezTo>
                    <a:pt x="3287" y="6085"/>
                    <a:pt x="3287" y="6096"/>
                    <a:pt x="3299" y="6096"/>
                  </a:cubicBezTo>
                  <a:cubicBezTo>
                    <a:pt x="3311" y="6120"/>
                    <a:pt x="3334" y="6144"/>
                    <a:pt x="3334" y="6180"/>
                  </a:cubicBezTo>
                  <a:cubicBezTo>
                    <a:pt x="3334" y="6251"/>
                    <a:pt x="3275" y="6311"/>
                    <a:pt x="3192" y="6311"/>
                  </a:cubicBezTo>
                  <a:lnTo>
                    <a:pt x="3013" y="6311"/>
                  </a:lnTo>
                  <a:cubicBezTo>
                    <a:pt x="2930" y="6311"/>
                    <a:pt x="2858" y="6382"/>
                    <a:pt x="2858" y="6477"/>
                  </a:cubicBezTo>
                  <a:cubicBezTo>
                    <a:pt x="2858" y="6561"/>
                    <a:pt x="2930" y="6632"/>
                    <a:pt x="3013" y="6632"/>
                  </a:cubicBezTo>
                  <a:lnTo>
                    <a:pt x="3192" y="6632"/>
                  </a:lnTo>
                  <a:cubicBezTo>
                    <a:pt x="3358" y="6632"/>
                    <a:pt x="3489" y="6549"/>
                    <a:pt x="3585" y="6430"/>
                  </a:cubicBezTo>
                  <a:cubicBezTo>
                    <a:pt x="3692" y="6537"/>
                    <a:pt x="3811" y="6632"/>
                    <a:pt x="3930" y="6739"/>
                  </a:cubicBezTo>
                  <a:cubicBezTo>
                    <a:pt x="3882" y="6811"/>
                    <a:pt x="3870" y="6894"/>
                    <a:pt x="3870" y="6977"/>
                  </a:cubicBezTo>
                  <a:lnTo>
                    <a:pt x="3870" y="7085"/>
                  </a:lnTo>
                  <a:cubicBezTo>
                    <a:pt x="3870" y="7311"/>
                    <a:pt x="4025" y="7501"/>
                    <a:pt x="4239" y="7549"/>
                  </a:cubicBezTo>
                  <a:cubicBezTo>
                    <a:pt x="4180" y="7692"/>
                    <a:pt x="4073" y="7823"/>
                    <a:pt x="3906" y="7906"/>
                  </a:cubicBezTo>
                  <a:lnTo>
                    <a:pt x="3811" y="7966"/>
                  </a:lnTo>
                  <a:cubicBezTo>
                    <a:pt x="3537" y="8097"/>
                    <a:pt x="3370" y="8359"/>
                    <a:pt x="3370" y="8656"/>
                  </a:cubicBezTo>
                  <a:lnTo>
                    <a:pt x="3370" y="8704"/>
                  </a:lnTo>
                  <a:lnTo>
                    <a:pt x="3001" y="8704"/>
                  </a:lnTo>
                  <a:cubicBezTo>
                    <a:pt x="2620" y="8704"/>
                    <a:pt x="2287" y="9037"/>
                    <a:pt x="2287" y="9418"/>
                  </a:cubicBezTo>
                  <a:lnTo>
                    <a:pt x="2287" y="10061"/>
                  </a:lnTo>
                  <a:lnTo>
                    <a:pt x="2025" y="10061"/>
                  </a:lnTo>
                  <a:cubicBezTo>
                    <a:pt x="1906" y="10061"/>
                    <a:pt x="1799" y="10168"/>
                    <a:pt x="1799" y="10287"/>
                  </a:cubicBezTo>
                  <a:lnTo>
                    <a:pt x="1799" y="10847"/>
                  </a:lnTo>
                  <a:cubicBezTo>
                    <a:pt x="1799" y="10966"/>
                    <a:pt x="1906" y="11073"/>
                    <a:pt x="2025" y="11073"/>
                  </a:cubicBezTo>
                  <a:lnTo>
                    <a:pt x="8002" y="11073"/>
                  </a:lnTo>
                  <a:cubicBezTo>
                    <a:pt x="8121" y="11073"/>
                    <a:pt x="8228" y="10966"/>
                    <a:pt x="8228" y="10847"/>
                  </a:cubicBezTo>
                  <a:lnTo>
                    <a:pt x="8228" y="10287"/>
                  </a:lnTo>
                  <a:cubicBezTo>
                    <a:pt x="8228" y="10168"/>
                    <a:pt x="8121" y="10061"/>
                    <a:pt x="8002" y="10061"/>
                  </a:cubicBezTo>
                  <a:lnTo>
                    <a:pt x="7740" y="10061"/>
                  </a:lnTo>
                  <a:lnTo>
                    <a:pt x="7740" y="9418"/>
                  </a:lnTo>
                  <a:cubicBezTo>
                    <a:pt x="7740" y="9037"/>
                    <a:pt x="7406" y="8704"/>
                    <a:pt x="7025" y="8704"/>
                  </a:cubicBezTo>
                  <a:lnTo>
                    <a:pt x="6644" y="8704"/>
                  </a:lnTo>
                  <a:lnTo>
                    <a:pt x="6644" y="8656"/>
                  </a:lnTo>
                  <a:cubicBezTo>
                    <a:pt x="6644" y="8359"/>
                    <a:pt x="6490" y="8097"/>
                    <a:pt x="6216" y="7966"/>
                  </a:cubicBezTo>
                  <a:lnTo>
                    <a:pt x="6109" y="7906"/>
                  </a:lnTo>
                  <a:cubicBezTo>
                    <a:pt x="5966" y="7823"/>
                    <a:pt x="5847" y="7692"/>
                    <a:pt x="5787" y="7549"/>
                  </a:cubicBezTo>
                  <a:cubicBezTo>
                    <a:pt x="5990" y="7501"/>
                    <a:pt x="6156" y="7323"/>
                    <a:pt x="6156" y="7085"/>
                  </a:cubicBezTo>
                  <a:lnTo>
                    <a:pt x="6156" y="6977"/>
                  </a:lnTo>
                  <a:cubicBezTo>
                    <a:pt x="6156" y="6894"/>
                    <a:pt x="6132" y="6811"/>
                    <a:pt x="6097" y="6739"/>
                  </a:cubicBezTo>
                  <a:cubicBezTo>
                    <a:pt x="6216" y="6656"/>
                    <a:pt x="6335" y="6549"/>
                    <a:pt x="6442" y="6430"/>
                  </a:cubicBezTo>
                  <a:cubicBezTo>
                    <a:pt x="6513" y="6561"/>
                    <a:pt x="6668" y="6632"/>
                    <a:pt x="6823" y="6632"/>
                  </a:cubicBezTo>
                  <a:lnTo>
                    <a:pt x="7002" y="6632"/>
                  </a:lnTo>
                  <a:cubicBezTo>
                    <a:pt x="7097" y="6632"/>
                    <a:pt x="7168" y="6561"/>
                    <a:pt x="7168" y="6477"/>
                  </a:cubicBezTo>
                  <a:cubicBezTo>
                    <a:pt x="7168" y="6382"/>
                    <a:pt x="7097" y="6311"/>
                    <a:pt x="7002" y="6311"/>
                  </a:cubicBezTo>
                  <a:lnTo>
                    <a:pt x="6823" y="6311"/>
                  </a:lnTo>
                  <a:cubicBezTo>
                    <a:pt x="6752" y="6311"/>
                    <a:pt x="6692" y="6251"/>
                    <a:pt x="6692" y="6180"/>
                  </a:cubicBezTo>
                  <a:cubicBezTo>
                    <a:pt x="6692" y="6144"/>
                    <a:pt x="6704" y="6120"/>
                    <a:pt x="6728" y="6085"/>
                  </a:cubicBezTo>
                  <a:cubicBezTo>
                    <a:pt x="6740" y="6073"/>
                    <a:pt x="6752" y="6061"/>
                    <a:pt x="6763" y="6061"/>
                  </a:cubicBezTo>
                  <a:lnTo>
                    <a:pt x="8049" y="5418"/>
                  </a:lnTo>
                  <a:cubicBezTo>
                    <a:pt x="8645" y="5120"/>
                    <a:pt x="9133" y="4668"/>
                    <a:pt x="9478" y="4108"/>
                  </a:cubicBezTo>
                  <a:cubicBezTo>
                    <a:pt x="9823" y="3537"/>
                    <a:pt x="10014" y="2906"/>
                    <a:pt x="10014" y="2227"/>
                  </a:cubicBezTo>
                  <a:lnTo>
                    <a:pt x="10014" y="1977"/>
                  </a:lnTo>
                  <a:cubicBezTo>
                    <a:pt x="9954" y="1679"/>
                    <a:pt x="9716" y="1441"/>
                    <a:pt x="9430" y="1441"/>
                  </a:cubicBezTo>
                  <a:lnTo>
                    <a:pt x="7692" y="1441"/>
                  </a:lnTo>
                  <a:lnTo>
                    <a:pt x="7728" y="1060"/>
                  </a:lnTo>
                  <a:lnTo>
                    <a:pt x="7847" y="1060"/>
                  </a:lnTo>
                  <a:cubicBezTo>
                    <a:pt x="8037" y="1060"/>
                    <a:pt x="8204" y="893"/>
                    <a:pt x="8204" y="703"/>
                  </a:cubicBezTo>
                  <a:lnTo>
                    <a:pt x="8204" y="358"/>
                  </a:lnTo>
                  <a:cubicBezTo>
                    <a:pt x="8204" y="167"/>
                    <a:pt x="8037" y="0"/>
                    <a:pt x="7847" y="0"/>
                  </a:cubicBezTo>
                  <a:lnTo>
                    <a:pt x="3501" y="0"/>
                  </a:lnTo>
                  <a:cubicBezTo>
                    <a:pt x="3406" y="0"/>
                    <a:pt x="3334" y="72"/>
                    <a:pt x="3334" y="167"/>
                  </a:cubicBezTo>
                  <a:cubicBezTo>
                    <a:pt x="3334" y="250"/>
                    <a:pt x="3406" y="322"/>
                    <a:pt x="3501" y="322"/>
                  </a:cubicBezTo>
                  <a:lnTo>
                    <a:pt x="7847" y="322"/>
                  </a:lnTo>
                  <a:cubicBezTo>
                    <a:pt x="7859" y="322"/>
                    <a:pt x="7883" y="346"/>
                    <a:pt x="7883" y="370"/>
                  </a:cubicBezTo>
                  <a:lnTo>
                    <a:pt x="7883" y="715"/>
                  </a:lnTo>
                  <a:cubicBezTo>
                    <a:pt x="7883" y="727"/>
                    <a:pt x="7871" y="762"/>
                    <a:pt x="7847" y="762"/>
                  </a:cubicBezTo>
                  <a:lnTo>
                    <a:pt x="2132" y="762"/>
                  </a:lnTo>
                  <a:cubicBezTo>
                    <a:pt x="2108" y="762"/>
                    <a:pt x="2084" y="739"/>
                    <a:pt x="2084" y="715"/>
                  </a:cubicBezTo>
                  <a:lnTo>
                    <a:pt x="2084" y="370"/>
                  </a:lnTo>
                  <a:cubicBezTo>
                    <a:pt x="2084" y="358"/>
                    <a:pt x="2096" y="322"/>
                    <a:pt x="2132" y="322"/>
                  </a:cubicBezTo>
                  <a:lnTo>
                    <a:pt x="2739" y="322"/>
                  </a:lnTo>
                  <a:cubicBezTo>
                    <a:pt x="2823" y="322"/>
                    <a:pt x="2894" y="250"/>
                    <a:pt x="2894" y="167"/>
                  </a:cubicBezTo>
                  <a:cubicBezTo>
                    <a:pt x="2894" y="72"/>
                    <a:pt x="2823" y="0"/>
                    <a:pt x="273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FF0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2008;p59">
              <a:extLst>
                <a:ext uri="{FF2B5EF4-FFF2-40B4-BE49-F238E27FC236}">
                  <a16:creationId xmlns:a16="http://schemas.microsoft.com/office/drawing/2014/main" id="{424B2A91-6439-4072-B330-E90F22B35A1D}"/>
                </a:ext>
              </a:extLst>
            </p:cNvPr>
            <p:cNvSpPr/>
            <p:nvPr/>
          </p:nvSpPr>
          <p:spPr>
            <a:xfrm>
              <a:off x="7642505" y="2952128"/>
              <a:ext cx="112876" cy="106451"/>
            </a:xfrm>
            <a:custGeom>
              <a:avLst/>
              <a:gdLst/>
              <a:ahLst/>
              <a:cxnLst/>
              <a:rect l="l" t="t" r="r" b="b"/>
              <a:pathLst>
                <a:path w="3549" h="3347" extrusionOk="0">
                  <a:moveTo>
                    <a:pt x="1822" y="548"/>
                  </a:moveTo>
                  <a:lnTo>
                    <a:pt x="2084" y="1287"/>
                  </a:lnTo>
                  <a:cubicBezTo>
                    <a:pt x="2120" y="1346"/>
                    <a:pt x="2156" y="1394"/>
                    <a:pt x="2239" y="1394"/>
                  </a:cubicBezTo>
                  <a:lnTo>
                    <a:pt x="3037" y="1429"/>
                  </a:lnTo>
                  <a:lnTo>
                    <a:pt x="2382" y="1918"/>
                  </a:lnTo>
                  <a:cubicBezTo>
                    <a:pt x="2322" y="1965"/>
                    <a:pt x="2311" y="2025"/>
                    <a:pt x="2322" y="2096"/>
                  </a:cubicBezTo>
                  <a:lnTo>
                    <a:pt x="2549" y="2870"/>
                  </a:lnTo>
                  <a:lnTo>
                    <a:pt x="1894" y="2430"/>
                  </a:lnTo>
                  <a:cubicBezTo>
                    <a:pt x="1864" y="2412"/>
                    <a:pt x="1831" y="2403"/>
                    <a:pt x="1800" y="2403"/>
                  </a:cubicBezTo>
                  <a:cubicBezTo>
                    <a:pt x="1769" y="2403"/>
                    <a:pt x="1739" y="2412"/>
                    <a:pt x="1715" y="2430"/>
                  </a:cubicBezTo>
                  <a:lnTo>
                    <a:pt x="1060" y="2870"/>
                  </a:lnTo>
                  <a:lnTo>
                    <a:pt x="1287" y="2096"/>
                  </a:lnTo>
                  <a:cubicBezTo>
                    <a:pt x="1298" y="2037"/>
                    <a:pt x="1287" y="1965"/>
                    <a:pt x="1227" y="1918"/>
                  </a:cubicBezTo>
                  <a:lnTo>
                    <a:pt x="596" y="1429"/>
                  </a:lnTo>
                  <a:lnTo>
                    <a:pt x="1406" y="1394"/>
                  </a:lnTo>
                  <a:cubicBezTo>
                    <a:pt x="1465" y="1394"/>
                    <a:pt x="1525" y="1358"/>
                    <a:pt x="1549" y="1287"/>
                  </a:cubicBezTo>
                  <a:lnTo>
                    <a:pt x="1822" y="548"/>
                  </a:lnTo>
                  <a:close/>
                  <a:moveTo>
                    <a:pt x="1775" y="1"/>
                  </a:moveTo>
                  <a:cubicBezTo>
                    <a:pt x="1691" y="1"/>
                    <a:pt x="1608" y="60"/>
                    <a:pt x="1560" y="144"/>
                  </a:cubicBezTo>
                  <a:lnTo>
                    <a:pt x="1227" y="1084"/>
                  </a:lnTo>
                  <a:lnTo>
                    <a:pt x="227" y="1120"/>
                  </a:lnTo>
                  <a:cubicBezTo>
                    <a:pt x="144" y="1120"/>
                    <a:pt x="60" y="1168"/>
                    <a:pt x="36" y="1263"/>
                  </a:cubicBezTo>
                  <a:cubicBezTo>
                    <a:pt x="1" y="1358"/>
                    <a:pt x="36" y="1441"/>
                    <a:pt x="108" y="1501"/>
                  </a:cubicBezTo>
                  <a:lnTo>
                    <a:pt x="894" y="2108"/>
                  </a:lnTo>
                  <a:lnTo>
                    <a:pt x="632" y="3061"/>
                  </a:lnTo>
                  <a:cubicBezTo>
                    <a:pt x="596" y="3156"/>
                    <a:pt x="632" y="3239"/>
                    <a:pt x="703" y="3299"/>
                  </a:cubicBezTo>
                  <a:cubicBezTo>
                    <a:pt x="739" y="3328"/>
                    <a:pt x="781" y="3343"/>
                    <a:pt x="824" y="3343"/>
                  </a:cubicBezTo>
                  <a:cubicBezTo>
                    <a:pt x="867" y="3343"/>
                    <a:pt x="912" y="3328"/>
                    <a:pt x="953" y="3299"/>
                  </a:cubicBezTo>
                  <a:lnTo>
                    <a:pt x="1775" y="2751"/>
                  </a:lnTo>
                  <a:lnTo>
                    <a:pt x="2596" y="3299"/>
                  </a:lnTo>
                  <a:cubicBezTo>
                    <a:pt x="2620" y="3334"/>
                    <a:pt x="2668" y="3346"/>
                    <a:pt x="2715" y="3346"/>
                  </a:cubicBezTo>
                  <a:cubicBezTo>
                    <a:pt x="2751" y="3346"/>
                    <a:pt x="2799" y="3334"/>
                    <a:pt x="2834" y="3299"/>
                  </a:cubicBezTo>
                  <a:cubicBezTo>
                    <a:pt x="2906" y="3239"/>
                    <a:pt x="2942" y="3156"/>
                    <a:pt x="2906" y="3061"/>
                  </a:cubicBezTo>
                  <a:lnTo>
                    <a:pt x="2644" y="2108"/>
                  </a:lnTo>
                  <a:lnTo>
                    <a:pt x="3430" y="1501"/>
                  </a:lnTo>
                  <a:cubicBezTo>
                    <a:pt x="3513" y="1441"/>
                    <a:pt x="3549" y="1358"/>
                    <a:pt x="3513" y="1263"/>
                  </a:cubicBezTo>
                  <a:cubicBezTo>
                    <a:pt x="3489" y="1168"/>
                    <a:pt x="3418" y="1120"/>
                    <a:pt x="3323" y="1120"/>
                  </a:cubicBezTo>
                  <a:lnTo>
                    <a:pt x="2322" y="1084"/>
                  </a:lnTo>
                  <a:lnTo>
                    <a:pt x="1989" y="144"/>
                  </a:lnTo>
                  <a:cubicBezTo>
                    <a:pt x="1953" y="60"/>
                    <a:pt x="1882" y="1"/>
                    <a:pt x="1775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solidFill>
                <a:srgbClr val="FF00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7" name="TextBox 216">
            <a:extLst>
              <a:ext uri="{FF2B5EF4-FFF2-40B4-BE49-F238E27FC236}">
                <a16:creationId xmlns:a16="http://schemas.microsoft.com/office/drawing/2014/main" id="{2A9DB554-16D1-4F98-8BD6-EE97DDB145E8}"/>
              </a:ext>
            </a:extLst>
          </p:cNvPr>
          <p:cNvSpPr txBox="1"/>
          <p:nvPr/>
        </p:nvSpPr>
        <p:spPr>
          <a:xfrm>
            <a:off x="674429" y="4624793"/>
            <a:ext cx="21920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 </a:t>
            </a:r>
            <a:r>
              <a:rPr lang="ru-RU" sz="1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Увеличить курсовое обучение</a:t>
            </a:r>
            <a:endParaRPr lang="ru-RU" sz="700" dirty="0">
              <a:solidFill>
                <a:srgbClr val="00B0F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21" name="Google Shape;1843;p49">
            <a:extLst>
              <a:ext uri="{FF2B5EF4-FFF2-40B4-BE49-F238E27FC236}">
                <a16:creationId xmlns:a16="http://schemas.microsoft.com/office/drawing/2014/main" id="{AD79607F-A438-4E74-9943-6374C9647701}"/>
              </a:ext>
            </a:extLst>
          </p:cNvPr>
          <p:cNvGrpSpPr/>
          <p:nvPr/>
        </p:nvGrpSpPr>
        <p:grpSpPr>
          <a:xfrm>
            <a:off x="1453093" y="4922781"/>
            <a:ext cx="63531" cy="56356"/>
            <a:chOff x="4929875" y="2065025"/>
            <a:chExt cx="49625" cy="44025"/>
          </a:xfrm>
          <a:solidFill>
            <a:srgbClr val="003493"/>
          </a:solidFill>
        </p:grpSpPr>
        <p:sp>
          <p:nvSpPr>
            <p:cNvPr id="222" name="Google Shape;1844;p49">
              <a:extLst>
                <a:ext uri="{FF2B5EF4-FFF2-40B4-BE49-F238E27FC236}">
                  <a16:creationId xmlns:a16="http://schemas.microsoft.com/office/drawing/2014/main" id="{3D198299-10ED-4C43-BD04-5E299D8331A5}"/>
                </a:ext>
              </a:extLst>
            </p:cNvPr>
            <p:cNvSpPr/>
            <p:nvPr/>
          </p:nvSpPr>
          <p:spPr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845;p49">
              <a:extLst>
                <a:ext uri="{FF2B5EF4-FFF2-40B4-BE49-F238E27FC236}">
                  <a16:creationId xmlns:a16="http://schemas.microsoft.com/office/drawing/2014/main" id="{B4B6CA0C-6383-41A8-A806-5CDAD5E19E50}"/>
                </a:ext>
              </a:extLst>
            </p:cNvPr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6" name="Google Shape;1843;p49">
            <a:extLst>
              <a:ext uri="{FF2B5EF4-FFF2-40B4-BE49-F238E27FC236}">
                <a16:creationId xmlns:a16="http://schemas.microsoft.com/office/drawing/2014/main" id="{1DF4675E-F03A-438D-B80F-385615309EDA}"/>
              </a:ext>
            </a:extLst>
          </p:cNvPr>
          <p:cNvGrpSpPr/>
          <p:nvPr/>
        </p:nvGrpSpPr>
        <p:grpSpPr>
          <a:xfrm>
            <a:off x="2475606" y="4915281"/>
            <a:ext cx="63531" cy="56356"/>
            <a:chOff x="4929875" y="2065025"/>
            <a:chExt cx="49625" cy="44025"/>
          </a:xfrm>
          <a:solidFill>
            <a:srgbClr val="003493"/>
          </a:solidFill>
        </p:grpSpPr>
        <p:sp>
          <p:nvSpPr>
            <p:cNvPr id="227" name="Google Shape;1844;p49">
              <a:extLst>
                <a:ext uri="{FF2B5EF4-FFF2-40B4-BE49-F238E27FC236}">
                  <a16:creationId xmlns:a16="http://schemas.microsoft.com/office/drawing/2014/main" id="{1CA61F63-BAE7-4D2A-B854-0A12BB5E4EE0}"/>
                </a:ext>
              </a:extLst>
            </p:cNvPr>
            <p:cNvSpPr/>
            <p:nvPr/>
          </p:nvSpPr>
          <p:spPr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845;p49">
              <a:extLst>
                <a:ext uri="{FF2B5EF4-FFF2-40B4-BE49-F238E27FC236}">
                  <a16:creationId xmlns:a16="http://schemas.microsoft.com/office/drawing/2014/main" id="{C2DE0646-6D57-439E-835C-23902AEFB171}"/>
                </a:ext>
              </a:extLst>
            </p:cNvPr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9" name="TextBox 228">
            <a:extLst>
              <a:ext uri="{FF2B5EF4-FFF2-40B4-BE49-F238E27FC236}">
                <a16:creationId xmlns:a16="http://schemas.microsoft.com/office/drawing/2014/main" id="{5E725CF9-FA61-4A0D-9EA8-847FE1C37661}"/>
              </a:ext>
            </a:extLst>
          </p:cNvPr>
          <p:cNvSpPr txBox="1"/>
          <p:nvPr/>
        </p:nvSpPr>
        <p:spPr>
          <a:xfrm>
            <a:off x="3458418" y="4823226"/>
            <a:ext cx="64198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b="1" dirty="0">
                <a:solidFill>
                  <a:srgbClr val="00349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300</a:t>
            </a:r>
            <a:r>
              <a:rPr lang="ru-RU" sz="1000" b="1" dirty="0">
                <a:solidFill>
                  <a:srgbClr val="00349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600" b="1" dirty="0">
                <a:solidFill>
                  <a:srgbClr val="00349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чел.</a:t>
            </a:r>
            <a:endParaRPr lang="ru-RU" sz="700" dirty="0">
              <a:solidFill>
                <a:srgbClr val="003493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30" name="Google Shape;1843;p49">
            <a:extLst>
              <a:ext uri="{FF2B5EF4-FFF2-40B4-BE49-F238E27FC236}">
                <a16:creationId xmlns:a16="http://schemas.microsoft.com/office/drawing/2014/main" id="{E101BA2B-3019-4AA6-98D5-62B228185A2B}"/>
              </a:ext>
            </a:extLst>
          </p:cNvPr>
          <p:cNvGrpSpPr/>
          <p:nvPr/>
        </p:nvGrpSpPr>
        <p:grpSpPr>
          <a:xfrm>
            <a:off x="3466932" y="4918158"/>
            <a:ext cx="63531" cy="56356"/>
            <a:chOff x="4929875" y="2065025"/>
            <a:chExt cx="49625" cy="44025"/>
          </a:xfrm>
          <a:solidFill>
            <a:srgbClr val="003493"/>
          </a:solidFill>
        </p:grpSpPr>
        <p:sp>
          <p:nvSpPr>
            <p:cNvPr id="231" name="Google Shape;1844;p49">
              <a:extLst>
                <a:ext uri="{FF2B5EF4-FFF2-40B4-BE49-F238E27FC236}">
                  <a16:creationId xmlns:a16="http://schemas.microsoft.com/office/drawing/2014/main" id="{A00C1A1D-BAC1-4FA7-996F-36C909CB29B0}"/>
                </a:ext>
              </a:extLst>
            </p:cNvPr>
            <p:cNvSpPr/>
            <p:nvPr/>
          </p:nvSpPr>
          <p:spPr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845;p49">
              <a:extLst>
                <a:ext uri="{FF2B5EF4-FFF2-40B4-BE49-F238E27FC236}">
                  <a16:creationId xmlns:a16="http://schemas.microsoft.com/office/drawing/2014/main" id="{645F5FA6-DAD9-4B76-888A-7928D3ABE5E7}"/>
                </a:ext>
              </a:extLst>
            </p:cNvPr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3" name="TextBox 232">
            <a:extLst>
              <a:ext uri="{FF2B5EF4-FFF2-40B4-BE49-F238E27FC236}">
                <a16:creationId xmlns:a16="http://schemas.microsoft.com/office/drawing/2014/main" id="{DD5BAEB0-855E-4E65-ADA1-065373575769}"/>
              </a:ext>
            </a:extLst>
          </p:cNvPr>
          <p:cNvSpPr txBox="1"/>
          <p:nvPr/>
        </p:nvSpPr>
        <p:spPr>
          <a:xfrm>
            <a:off x="6278002" y="4874322"/>
            <a:ext cx="109545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октябрь 2024 г </a:t>
            </a:r>
            <a:endParaRPr lang="ru-RU" sz="900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9297DF3A-8140-4B72-BD37-B0153276FF33}"/>
              </a:ext>
            </a:extLst>
          </p:cNvPr>
          <p:cNvSpPr txBox="1"/>
          <p:nvPr/>
        </p:nvSpPr>
        <p:spPr>
          <a:xfrm>
            <a:off x="1497788" y="533293"/>
            <a:ext cx="25638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bg1">
                    <a:lumMod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Популяризация человека-труда </a:t>
            </a:r>
            <a:endParaRPr lang="ru-RU" sz="1050" b="1" dirty="0">
              <a:solidFill>
                <a:schemeClr val="bg1">
                  <a:lumMod val="10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61A7E448-08D8-4BCA-9C29-B6FEED8484CF}"/>
              </a:ext>
            </a:extLst>
          </p:cNvPr>
          <p:cNvSpPr txBox="1"/>
          <p:nvPr/>
        </p:nvSpPr>
        <p:spPr>
          <a:xfrm>
            <a:off x="787642" y="852125"/>
            <a:ext cx="4087231" cy="523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900" b="1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ru-RU" sz="900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Работа с потенциальными абитуриентами</a:t>
            </a:r>
          </a:p>
          <a:p>
            <a:pPr>
              <a:lnSpc>
                <a:spcPct val="107000"/>
              </a:lnSpc>
            </a:pPr>
            <a:r>
              <a:rPr lang="ru-RU" sz="900" i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ru-RU" sz="9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2024-2025 </a:t>
            </a:r>
            <a:r>
              <a:rPr lang="ru-RU" sz="900" b="1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г.г</a:t>
            </a:r>
            <a:r>
              <a:rPr lang="ru-RU" sz="9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ru-RU" sz="9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900" dirty="0">
                <a:solidFill>
                  <a:schemeClr val="bg1">
                    <a:lumMod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посещение школ города (9) , поселков (11)</a:t>
            </a:r>
          </a:p>
          <a:p>
            <a:pPr>
              <a:lnSpc>
                <a:spcPct val="107000"/>
              </a:lnSpc>
            </a:pPr>
            <a:r>
              <a:rPr lang="ru-RU" sz="900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Дни </a:t>
            </a:r>
            <a:r>
              <a:rPr lang="ru-RU" sz="900" dirty="0">
                <a:solidFill>
                  <a:schemeClr val="bg1">
                    <a:lumMod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открытых дверей для абитуриентов и родителей – </a:t>
            </a:r>
            <a:r>
              <a:rPr lang="ru-RU" sz="9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 встреч</a:t>
            </a:r>
            <a:endParaRPr lang="ru-RU" sz="600" b="1" dirty="0">
              <a:solidFill>
                <a:srgbClr val="0070C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CE472B9B-60E8-4DEE-8EE8-74DA1564B8D1}"/>
              </a:ext>
            </a:extLst>
          </p:cNvPr>
          <p:cNvSpPr txBox="1"/>
          <p:nvPr/>
        </p:nvSpPr>
        <p:spPr>
          <a:xfrm>
            <a:off x="772486" y="1352734"/>
            <a:ext cx="4087231" cy="1412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900" b="1" dirty="0">
                <a:solidFill>
                  <a:schemeClr val="bg1">
                    <a:lumMod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ru-RU" sz="900" b="1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900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Ранее </a:t>
            </a:r>
            <a:r>
              <a:rPr lang="ru-RU" sz="900" dirty="0" err="1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профориентирование</a:t>
            </a:r>
            <a:endParaRPr lang="ru-RU" sz="900" dirty="0">
              <a:solidFill>
                <a:schemeClr val="bg1">
                  <a:lumMod val="1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7000"/>
              </a:lnSpc>
            </a:pPr>
            <a:r>
              <a:rPr lang="ru-RU" sz="900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ru-RU" sz="900" b="1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2023-2024 </a:t>
            </a:r>
            <a:r>
              <a:rPr lang="ru-RU" sz="900" b="1" dirty="0" err="1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г.г</a:t>
            </a:r>
            <a:r>
              <a:rPr lang="ru-RU" sz="900" b="1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ru-RU" sz="900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ru-RU" sz="900" b="1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</a:t>
            </a:r>
            <a:r>
              <a:rPr lang="ru-RU" sz="900" b="1" dirty="0" err="1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</a:t>
            </a:r>
            <a:r>
              <a:rPr lang="ru-RU" sz="900" b="1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900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900" b="1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30 встреч</a:t>
            </a:r>
            <a:endParaRPr lang="ru-RU" sz="700" i="1" dirty="0">
              <a:solidFill>
                <a:schemeClr val="bg1">
                  <a:lumMod val="10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7000"/>
              </a:lnSpc>
            </a:pPr>
            <a:r>
              <a:rPr lang="ru-RU" sz="800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ru-RU" sz="900" b="1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2024-2025 </a:t>
            </a:r>
            <a:r>
              <a:rPr lang="ru-RU" sz="900" b="1" dirty="0" err="1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г.г</a:t>
            </a:r>
            <a:r>
              <a:rPr lang="ru-RU" sz="900" b="1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ru-RU" sz="900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ru-RU" sz="900" b="1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6, 8 </a:t>
            </a:r>
            <a:r>
              <a:rPr lang="ru-RU" sz="900" b="1" dirty="0" err="1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</a:t>
            </a:r>
            <a:r>
              <a:rPr lang="ru-RU" sz="900" b="1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900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9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ru-RU" sz="900" b="1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встреч</a:t>
            </a:r>
          </a:p>
          <a:p>
            <a:pPr>
              <a:lnSpc>
                <a:spcPct val="107000"/>
              </a:lnSpc>
            </a:pPr>
            <a:endParaRPr lang="ru-RU" sz="900" b="1" i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7000"/>
              </a:lnSpc>
            </a:pPr>
            <a:r>
              <a:rPr lang="ru-RU" sz="900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Расширение спектра рабочих профессий для </a:t>
            </a:r>
            <a:r>
              <a:rPr lang="ru-RU" sz="900" b="1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10-11 класса</a:t>
            </a:r>
          </a:p>
          <a:p>
            <a:pPr>
              <a:lnSpc>
                <a:spcPct val="107000"/>
              </a:lnSpc>
            </a:pPr>
            <a:r>
              <a:rPr lang="ru-RU" sz="900" dirty="0">
                <a:solidFill>
                  <a:schemeClr val="bg1">
                    <a:lumMod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r>
              <a:rPr lang="ru-RU" sz="900" i="1" dirty="0">
                <a:solidFill>
                  <a:schemeClr val="bg1">
                    <a:lumMod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замерщик на топографо-геодезических </a:t>
            </a:r>
          </a:p>
          <a:p>
            <a:pPr>
              <a:lnSpc>
                <a:spcPct val="107000"/>
              </a:lnSpc>
            </a:pPr>
            <a:r>
              <a:rPr lang="ru-RU" sz="900" i="1" dirty="0">
                <a:solidFill>
                  <a:schemeClr val="bg1">
                    <a:lumMod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и маркшейдерских работах</a:t>
            </a:r>
          </a:p>
          <a:p>
            <a:pPr>
              <a:lnSpc>
                <a:spcPct val="107000"/>
              </a:lnSpc>
            </a:pPr>
            <a:r>
              <a:rPr lang="ru-RU" sz="900" i="1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</a:p>
          <a:p>
            <a:pPr>
              <a:lnSpc>
                <a:spcPct val="107000"/>
              </a:lnSpc>
            </a:pPr>
            <a:r>
              <a:rPr lang="ru-RU" sz="900" i="1" dirty="0">
                <a:solidFill>
                  <a:schemeClr val="bg1">
                    <a:lumMod val="1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ru-RU" sz="900" i="1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горнорабочий разреза</a:t>
            </a:r>
            <a:endParaRPr lang="ru-RU" sz="600" i="1" dirty="0">
              <a:solidFill>
                <a:schemeClr val="bg1">
                  <a:lumMod val="10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BA1A7379-F7AE-42BE-9982-55EA426FC5D5}"/>
              </a:ext>
            </a:extLst>
          </p:cNvPr>
          <p:cNvSpPr txBox="1"/>
          <p:nvPr/>
        </p:nvSpPr>
        <p:spPr>
          <a:xfrm>
            <a:off x="3123427" y="1552669"/>
            <a:ext cx="13510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00" b="1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(посещений школ, </a:t>
            </a:r>
          </a:p>
          <a:p>
            <a:r>
              <a:rPr lang="ru-RU" sz="700" b="1" dirty="0">
                <a:solidFill>
                  <a:schemeClr val="bg1">
                    <a:lumMod val="1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дней открытых дверей)</a:t>
            </a:r>
            <a:endParaRPr lang="ru-RU" sz="1200" b="1" dirty="0"/>
          </a:p>
        </p:txBody>
      </p:sp>
      <p:grpSp>
        <p:nvGrpSpPr>
          <p:cNvPr id="167" name="Google Shape;1874;p49">
            <a:extLst>
              <a:ext uri="{FF2B5EF4-FFF2-40B4-BE49-F238E27FC236}">
                <a16:creationId xmlns:a16="http://schemas.microsoft.com/office/drawing/2014/main" id="{32A5BC84-E5F4-468E-A6D5-09140609C3AE}"/>
              </a:ext>
            </a:extLst>
          </p:cNvPr>
          <p:cNvGrpSpPr/>
          <p:nvPr/>
        </p:nvGrpSpPr>
        <p:grpSpPr>
          <a:xfrm>
            <a:off x="863524" y="1628096"/>
            <a:ext cx="100452" cy="95183"/>
            <a:chOff x="4768575" y="2253950"/>
            <a:chExt cx="46300" cy="43875"/>
          </a:xfrm>
        </p:grpSpPr>
        <p:sp>
          <p:nvSpPr>
            <p:cNvPr id="168" name="Google Shape;1875;p49">
              <a:extLst>
                <a:ext uri="{FF2B5EF4-FFF2-40B4-BE49-F238E27FC236}">
                  <a16:creationId xmlns:a16="http://schemas.microsoft.com/office/drawing/2014/main" id="{B6098732-C5EC-43C2-83F1-E22F66093926}"/>
                </a:ext>
              </a:extLst>
            </p:cNvPr>
            <p:cNvSpPr/>
            <p:nvPr/>
          </p:nvSpPr>
          <p:spPr>
            <a:xfrm>
              <a:off x="4785700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2" y="1"/>
                  </a:moveTo>
                  <a:cubicBezTo>
                    <a:pt x="150" y="1"/>
                    <a:pt x="49" y="149"/>
                    <a:pt x="164" y="247"/>
                  </a:cubicBezTo>
                  <a:lnTo>
                    <a:pt x="770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4" y="1754"/>
                  </a:cubicBezTo>
                  <a:cubicBezTo>
                    <a:pt x="236" y="1754"/>
                    <a:pt x="271" y="1742"/>
                    <a:pt x="301" y="1711"/>
                  </a:cubicBezTo>
                  <a:lnTo>
                    <a:pt x="1166" y="853"/>
                  </a:lnTo>
                  <a:lnTo>
                    <a:pt x="366" y="52"/>
                  </a:lnTo>
                  <a:cubicBezTo>
                    <a:pt x="334" y="16"/>
                    <a:pt x="297" y="1"/>
                    <a:pt x="26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solidFill>
                <a:schemeClr val="bg1">
                  <a:lumMod val="2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876;p49">
              <a:extLst>
                <a:ext uri="{FF2B5EF4-FFF2-40B4-BE49-F238E27FC236}">
                  <a16:creationId xmlns:a16="http://schemas.microsoft.com/office/drawing/2014/main" id="{F6ECB23B-FF8C-439A-8A70-52755B986848}"/>
                </a:ext>
              </a:extLst>
            </p:cNvPr>
            <p:cNvSpPr/>
            <p:nvPr/>
          </p:nvSpPr>
          <p:spPr>
            <a:xfrm>
              <a:off x="4768575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1" y="1"/>
                  </a:moveTo>
                  <a:cubicBezTo>
                    <a:pt x="150" y="1"/>
                    <a:pt x="50" y="149"/>
                    <a:pt x="171" y="247"/>
                  </a:cubicBezTo>
                  <a:lnTo>
                    <a:pt x="769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3" y="1754"/>
                  </a:cubicBezTo>
                  <a:cubicBezTo>
                    <a:pt x="236" y="1754"/>
                    <a:pt x="270" y="1742"/>
                    <a:pt x="301" y="1711"/>
                  </a:cubicBezTo>
                  <a:lnTo>
                    <a:pt x="1166" y="853"/>
                  </a:lnTo>
                  <a:lnTo>
                    <a:pt x="365" y="52"/>
                  </a:lnTo>
                  <a:cubicBezTo>
                    <a:pt x="334" y="16"/>
                    <a:pt x="297" y="1"/>
                    <a:pt x="26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solidFill>
                <a:schemeClr val="bg1">
                  <a:lumMod val="2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" name="Google Shape;1874;p49">
            <a:extLst>
              <a:ext uri="{FF2B5EF4-FFF2-40B4-BE49-F238E27FC236}">
                <a16:creationId xmlns:a16="http://schemas.microsoft.com/office/drawing/2014/main" id="{8C47C93E-C92A-4A19-865E-D2AEEFC797FE}"/>
              </a:ext>
            </a:extLst>
          </p:cNvPr>
          <p:cNvGrpSpPr/>
          <p:nvPr/>
        </p:nvGrpSpPr>
        <p:grpSpPr>
          <a:xfrm>
            <a:off x="863524" y="2007938"/>
            <a:ext cx="100452" cy="95183"/>
            <a:chOff x="4768575" y="2253950"/>
            <a:chExt cx="46300" cy="43875"/>
          </a:xfrm>
        </p:grpSpPr>
        <p:sp>
          <p:nvSpPr>
            <p:cNvPr id="171" name="Google Shape;1875;p49">
              <a:extLst>
                <a:ext uri="{FF2B5EF4-FFF2-40B4-BE49-F238E27FC236}">
                  <a16:creationId xmlns:a16="http://schemas.microsoft.com/office/drawing/2014/main" id="{FDCE607E-BD66-44CE-A668-BDAA6400807D}"/>
                </a:ext>
              </a:extLst>
            </p:cNvPr>
            <p:cNvSpPr/>
            <p:nvPr/>
          </p:nvSpPr>
          <p:spPr>
            <a:xfrm>
              <a:off x="4785700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2" y="1"/>
                  </a:moveTo>
                  <a:cubicBezTo>
                    <a:pt x="150" y="1"/>
                    <a:pt x="49" y="149"/>
                    <a:pt x="164" y="247"/>
                  </a:cubicBezTo>
                  <a:lnTo>
                    <a:pt x="770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4" y="1754"/>
                  </a:cubicBezTo>
                  <a:cubicBezTo>
                    <a:pt x="236" y="1754"/>
                    <a:pt x="271" y="1742"/>
                    <a:pt x="301" y="1711"/>
                  </a:cubicBezTo>
                  <a:lnTo>
                    <a:pt x="1166" y="853"/>
                  </a:lnTo>
                  <a:lnTo>
                    <a:pt x="366" y="52"/>
                  </a:lnTo>
                  <a:cubicBezTo>
                    <a:pt x="334" y="16"/>
                    <a:pt x="297" y="1"/>
                    <a:pt x="262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solidFill>
                <a:schemeClr val="bg1">
                  <a:lumMod val="2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876;p49">
              <a:extLst>
                <a:ext uri="{FF2B5EF4-FFF2-40B4-BE49-F238E27FC236}">
                  <a16:creationId xmlns:a16="http://schemas.microsoft.com/office/drawing/2014/main" id="{B1DC17BA-2792-4DDF-B53E-D3AE76481299}"/>
                </a:ext>
              </a:extLst>
            </p:cNvPr>
            <p:cNvSpPr/>
            <p:nvPr/>
          </p:nvSpPr>
          <p:spPr>
            <a:xfrm>
              <a:off x="4768575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1" y="1"/>
                  </a:moveTo>
                  <a:cubicBezTo>
                    <a:pt x="150" y="1"/>
                    <a:pt x="50" y="149"/>
                    <a:pt x="171" y="247"/>
                  </a:cubicBezTo>
                  <a:lnTo>
                    <a:pt x="769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3" y="1754"/>
                  </a:cubicBezTo>
                  <a:cubicBezTo>
                    <a:pt x="236" y="1754"/>
                    <a:pt x="270" y="1742"/>
                    <a:pt x="301" y="1711"/>
                  </a:cubicBezTo>
                  <a:lnTo>
                    <a:pt x="1166" y="853"/>
                  </a:lnTo>
                  <a:lnTo>
                    <a:pt x="365" y="52"/>
                  </a:lnTo>
                  <a:cubicBezTo>
                    <a:pt x="334" y="16"/>
                    <a:pt x="297" y="1"/>
                    <a:pt x="261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solidFill>
                <a:schemeClr val="bg1">
                  <a:lumMod val="25000"/>
                </a:schemeClr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677711A-7D1B-4914-A16E-6D97BCB0CD40}"/>
              </a:ext>
            </a:extLst>
          </p:cNvPr>
          <p:cNvSpPr txBox="1"/>
          <p:nvPr/>
        </p:nvSpPr>
        <p:spPr>
          <a:xfrm>
            <a:off x="4229096" y="1947807"/>
            <a:ext cx="66717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выдачей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8212216E-1310-487D-B500-5F935F922F4D}"/>
              </a:ext>
            </a:extLst>
          </p:cNvPr>
          <p:cNvSpPr txBox="1"/>
          <p:nvPr/>
        </p:nvSpPr>
        <p:spPr>
          <a:xfrm>
            <a:off x="3584422" y="2121022"/>
            <a:ext cx="13956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диплома </a:t>
            </a:r>
          </a:p>
          <a:p>
            <a:r>
              <a:rPr lang="ru-RU" sz="7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(в режиме эксперимента)</a:t>
            </a:r>
          </a:p>
        </p:txBody>
      </p:sp>
      <p:sp>
        <p:nvSpPr>
          <p:cNvPr id="174" name="Google Shape;1872;p49">
            <a:extLst>
              <a:ext uri="{FF2B5EF4-FFF2-40B4-BE49-F238E27FC236}">
                <a16:creationId xmlns:a16="http://schemas.microsoft.com/office/drawing/2014/main" id="{B411D36F-3294-4708-9CFA-FE29E568B86E}"/>
              </a:ext>
            </a:extLst>
          </p:cNvPr>
          <p:cNvSpPr/>
          <p:nvPr/>
        </p:nvSpPr>
        <p:spPr>
          <a:xfrm>
            <a:off x="3379071" y="2221836"/>
            <a:ext cx="148511" cy="112515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B050"/>
              </a:solidFill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3E46A97D-4632-4DEF-B9BF-99F972DF87D5}"/>
              </a:ext>
            </a:extLst>
          </p:cNvPr>
          <p:cNvSpPr txBox="1"/>
          <p:nvPr/>
        </p:nvSpPr>
        <p:spPr>
          <a:xfrm>
            <a:off x="2900213" y="2455301"/>
            <a:ext cx="21024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сертификата </a:t>
            </a:r>
            <a:r>
              <a:rPr lang="ru-RU" sz="7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(присоединении к колледжу межшкольного учебно-производственного комбината г. Степногорск)</a:t>
            </a:r>
          </a:p>
        </p:txBody>
      </p:sp>
      <p:sp>
        <p:nvSpPr>
          <p:cNvPr id="176" name="Google Shape;1872;p49">
            <a:extLst>
              <a:ext uri="{FF2B5EF4-FFF2-40B4-BE49-F238E27FC236}">
                <a16:creationId xmlns:a16="http://schemas.microsoft.com/office/drawing/2014/main" id="{B7F41E27-D15E-464D-9743-463711672ABB}"/>
              </a:ext>
            </a:extLst>
          </p:cNvPr>
          <p:cNvSpPr/>
          <p:nvPr/>
        </p:nvSpPr>
        <p:spPr>
          <a:xfrm>
            <a:off x="2636970" y="2598265"/>
            <a:ext cx="148511" cy="112515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121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9803;p56">
            <a:extLst>
              <a:ext uri="{FF2B5EF4-FFF2-40B4-BE49-F238E27FC236}">
                <a16:creationId xmlns:a16="http://schemas.microsoft.com/office/drawing/2014/main" id="{DDB7CAB2-ACF8-485A-B528-0BFDA3D793FB}"/>
              </a:ext>
            </a:extLst>
          </p:cNvPr>
          <p:cNvGrpSpPr/>
          <p:nvPr/>
        </p:nvGrpSpPr>
        <p:grpSpPr>
          <a:xfrm>
            <a:off x="6431013" y="951694"/>
            <a:ext cx="2293887" cy="3240112"/>
            <a:chOff x="1333682" y="3344330"/>
            <a:chExt cx="271213" cy="383088"/>
          </a:xfrm>
        </p:grpSpPr>
        <p:sp>
          <p:nvSpPr>
            <p:cNvPr id="167" name="Google Shape;9804;p56">
              <a:extLst>
                <a:ext uri="{FF2B5EF4-FFF2-40B4-BE49-F238E27FC236}">
                  <a16:creationId xmlns:a16="http://schemas.microsoft.com/office/drawing/2014/main" id="{7C6176B3-4F27-4974-B03E-49EAFC23A1B4}"/>
                </a:ext>
              </a:extLst>
            </p:cNvPr>
            <p:cNvSpPr/>
            <p:nvPr/>
          </p:nvSpPr>
          <p:spPr>
            <a:xfrm>
              <a:off x="1334065" y="3377332"/>
              <a:ext cx="270831" cy="350086"/>
            </a:xfrm>
            <a:custGeom>
              <a:avLst/>
              <a:gdLst/>
              <a:ahLst/>
              <a:cxnLst/>
              <a:rect l="l" t="t" r="r" b="b"/>
              <a:pathLst>
                <a:path w="8502" h="10990" extrusionOk="0">
                  <a:moveTo>
                    <a:pt x="6502" y="0"/>
                  </a:moveTo>
                  <a:cubicBezTo>
                    <a:pt x="6406" y="0"/>
                    <a:pt x="6323" y="84"/>
                    <a:pt x="6323" y="191"/>
                  </a:cubicBezTo>
                  <a:cubicBezTo>
                    <a:pt x="6323" y="286"/>
                    <a:pt x="6406" y="369"/>
                    <a:pt x="6502" y="369"/>
                  </a:cubicBezTo>
                  <a:lnTo>
                    <a:pt x="7276" y="369"/>
                  </a:lnTo>
                  <a:cubicBezTo>
                    <a:pt x="7383" y="369"/>
                    <a:pt x="7454" y="441"/>
                    <a:pt x="7454" y="548"/>
                  </a:cubicBezTo>
                  <a:lnTo>
                    <a:pt x="7454" y="9490"/>
                  </a:lnTo>
                  <a:cubicBezTo>
                    <a:pt x="7454" y="9597"/>
                    <a:pt x="7383" y="9668"/>
                    <a:pt x="7276" y="9668"/>
                  </a:cubicBezTo>
                  <a:lnTo>
                    <a:pt x="537" y="9668"/>
                  </a:lnTo>
                  <a:cubicBezTo>
                    <a:pt x="429" y="9668"/>
                    <a:pt x="358" y="9597"/>
                    <a:pt x="358" y="9490"/>
                  </a:cubicBezTo>
                  <a:lnTo>
                    <a:pt x="358" y="8775"/>
                  </a:lnTo>
                  <a:cubicBezTo>
                    <a:pt x="358" y="8668"/>
                    <a:pt x="287" y="8597"/>
                    <a:pt x="179" y="8597"/>
                  </a:cubicBezTo>
                  <a:cubicBezTo>
                    <a:pt x="72" y="8597"/>
                    <a:pt x="1" y="8668"/>
                    <a:pt x="1" y="8775"/>
                  </a:cubicBezTo>
                  <a:lnTo>
                    <a:pt x="1" y="9490"/>
                  </a:lnTo>
                  <a:cubicBezTo>
                    <a:pt x="1" y="9787"/>
                    <a:pt x="239" y="10013"/>
                    <a:pt x="525" y="10013"/>
                  </a:cubicBezTo>
                  <a:lnTo>
                    <a:pt x="703" y="10013"/>
                  </a:lnTo>
                  <a:lnTo>
                    <a:pt x="703" y="10466"/>
                  </a:lnTo>
                  <a:cubicBezTo>
                    <a:pt x="703" y="10763"/>
                    <a:pt x="941" y="10990"/>
                    <a:pt x="1227" y="10990"/>
                  </a:cubicBezTo>
                  <a:lnTo>
                    <a:pt x="7966" y="10990"/>
                  </a:lnTo>
                  <a:cubicBezTo>
                    <a:pt x="8264" y="10990"/>
                    <a:pt x="8490" y="10752"/>
                    <a:pt x="8490" y="10466"/>
                  </a:cubicBezTo>
                  <a:lnTo>
                    <a:pt x="8490" y="10252"/>
                  </a:lnTo>
                  <a:cubicBezTo>
                    <a:pt x="8490" y="10144"/>
                    <a:pt x="8407" y="10073"/>
                    <a:pt x="8311" y="10073"/>
                  </a:cubicBezTo>
                  <a:cubicBezTo>
                    <a:pt x="8204" y="10073"/>
                    <a:pt x="8133" y="10144"/>
                    <a:pt x="8133" y="10252"/>
                  </a:cubicBezTo>
                  <a:lnTo>
                    <a:pt x="8133" y="10466"/>
                  </a:lnTo>
                  <a:cubicBezTo>
                    <a:pt x="8133" y="10573"/>
                    <a:pt x="8049" y="10644"/>
                    <a:pt x="7954" y="10644"/>
                  </a:cubicBezTo>
                  <a:lnTo>
                    <a:pt x="1203" y="10644"/>
                  </a:lnTo>
                  <a:cubicBezTo>
                    <a:pt x="1108" y="10644"/>
                    <a:pt x="1025" y="10573"/>
                    <a:pt x="1025" y="10466"/>
                  </a:cubicBezTo>
                  <a:lnTo>
                    <a:pt x="1025" y="10013"/>
                  </a:lnTo>
                  <a:lnTo>
                    <a:pt x="7264" y="10013"/>
                  </a:lnTo>
                  <a:cubicBezTo>
                    <a:pt x="7561" y="10013"/>
                    <a:pt x="7788" y="9775"/>
                    <a:pt x="7788" y="9490"/>
                  </a:cubicBezTo>
                  <a:lnTo>
                    <a:pt x="7788" y="1358"/>
                  </a:lnTo>
                  <a:lnTo>
                    <a:pt x="7966" y="1358"/>
                  </a:lnTo>
                  <a:cubicBezTo>
                    <a:pt x="8061" y="1358"/>
                    <a:pt x="8145" y="1441"/>
                    <a:pt x="8145" y="1536"/>
                  </a:cubicBezTo>
                  <a:lnTo>
                    <a:pt x="8145" y="9501"/>
                  </a:lnTo>
                  <a:cubicBezTo>
                    <a:pt x="8145" y="9573"/>
                    <a:pt x="8228" y="9656"/>
                    <a:pt x="8323" y="9656"/>
                  </a:cubicBezTo>
                  <a:cubicBezTo>
                    <a:pt x="8430" y="9656"/>
                    <a:pt x="8502" y="9573"/>
                    <a:pt x="8502" y="9478"/>
                  </a:cubicBezTo>
                  <a:lnTo>
                    <a:pt x="8502" y="1512"/>
                  </a:lnTo>
                  <a:cubicBezTo>
                    <a:pt x="8502" y="1215"/>
                    <a:pt x="8264" y="988"/>
                    <a:pt x="7978" y="988"/>
                  </a:cubicBezTo>
                  <a:lnTo>
                    <a:pt x="7799" y="988"/>
                  </a:lnTo>
                  <a:lnTo>
                    <a:pt x="7799" y="524"/>
                  </a:lnTo>
                  <a:cubicBezTo>
                    <a:pt x="7799" y="226"/>
                    <a:pt x="7561" y="0"/>
                    <a:pt x="7276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805;p56">
              <a:extLst>
                <a:ext uri="{FF2B5EF4-FFF2-40B4-BE49-F238E27FC236}">
                  <a16:creationId xmlns:a16="http://schemas.microsoft.com/office/drawing/2014/main" id="{34FBC919-7F7A-4973-BF7C-334D3FDD835D}"/>
                </a:ext>
              </a:extLst>
            </p:cNvPr>
            <p:cNvSpPr/>
            <p:nvPr/>
          </p:nvSpPr>
          <p:spPr>
            <a:xfrm>
              <a:off x="1333682" y="3344330"/>
              <a:ext cx="189697" cy="292461"/>
            </a:xfrm>
            <a:custGeom>
              <a:avLst/>
              <a:gdLst/>
              <a:ahLst/>
              <a:cxnLst/>
              <a:rect l="l" t="t" r="r" b="b"/>
              <a:pathLst>
                <a:path w="5955" h="9181" extrusionOk="0">
                  <a:moveTo>
                    <a:pt x="2430" y="370"/>
                  </a:moveTo>
                  <a:cubicBezTo>
                    <a:pt x="2489" y="370"/>
                    <a:pt x="2549" y="429"/>
                    <a:pt x="2549" y="489"/>
                  </a:cubicBezTo>
                  <a:lnTo>
                    <a:pt x="2549" y="727"/>
                  </a:lnTo>
                  <a:lnTo>
                    <a:pt x="1858" y="727"/>
                  </a:lnTo>
                  <a:lnTo>
                    <a:pt x="1858" y="489"/>
                  </a:lnTo>
                  <a:cubicBezTo>
                    <a:pt x="1858" y="429"/>
                    <a:pt x="1918" y="370"/>
                    <a:pt x="1977" y="370"/>
                  </a:cubicBezTo>
                  <a:close/>
                  <a:moveTo>
                    <a:pt x="3037" y="1072"/>
                  </a:moveTo>
                  <a:cubicBezTo>
                    <a:pt x="3120" y="1072"/>
                    <a:pt x="3216" y="1143"/>
                    <a:pt x="3216" y="1251"/>
                  </a:cubicBezTo>
                  <a:lnTo>
                    <a:pt x="3216" y="1953"/>
                  </a:lnTo>
                  <a:lnTo>
                    <a:pt x="1215" y="1953"/>
                  </a:lnTo>
                  <a:lnTo>
                    <a:pt x="1215" y="1251"/>
                  </a:lnTo>
                  <a:cubicBezTo>
                    <a:pt x="1203" y="1167"/>
                    <a:pt x="1299" y="1072"/>
                    <a:pt x="1382" y="1072"/>
                  </a:cubicBezTo>
                  <a:close/>
                  <a:moveTo>
                    <a:pt x="1977" y="0"/>
                  </a:moveTo>
                  <a:cubicBezTo>
                    <a:pt x="1727" y="0"/>
                    <a:pt x="1501" y="203"/>
                    <a:pt x="1501" y="477"/>
                  </a:cubicBezTo>
                  <a:lnTo>
                    <a:pt x="1501" y="715"/>
                  </a:lnTo>
                  <a:lnTo>
                    <a:pt x="1370" y="715"/>
                  </a:lnTo>
                  <a:cubicBezTo>
                    <a:pt x="1156" y="715"/>
                    <a:pt x="977" y="834"/>
                    <a:pt x="894" y="1012"/>
                  </a:cubicBezTo>
                  <a:lnTo>
                    <a:pt x="525" y="1012"/>
                  </a:lnTo>
                  <a:cubicBezTo>
                    <a:pt x="227" y="1012"/>
                    <a:pt x="1" y="1251"/>
                    <a:pt x="1" y="1536"/>
                  </a:cubicBezTo>
                  <a:lnTo>
                    <a:pt x="1" y="8990"/>
                  </a:lnTo>
                  <a:cubicBezTo>
                    <a:pt x="13" y="9109"/>
                    <a:pt x="84" y="9180"/>
                    <a:pt x="191" y="9180"/>
                  </a:cubicBezTo>
                  <a:cubicBezTo>
                    <a:pt x="299" y="9180"/>
                    <a:pt x="370" y="9109"/>
                    <a:pt x="370" y="9002"/>
                  </a:cubicBezTo>
                  <a:lnTo>
                    <a:pt x="370" y="1548"/>
                  </a:lnTo>
                  <a:cubicBezTo>
                    <a:pt x="370" y="1441"/>
                    <a:pt x="441" y="1370"/>
                    <a:pt x="549" y="1370"/>
                  </a:cubicBezTo>
                  <a:lnTo>
                    <a:pt x="858" y="1370"/>
                  </a:lnTo>
                  <a:lnTo>
                    <a:pt x="858" y="1965"/>
                  </a:lnTo>
                  <a:cubicBezTo>
                    <a:pt x="858" y="2144"/>
                    <a:pt x="1013" y="2310"/>
                    <a:pt x="1203" y="2310"/>
                  </a:cubicBezTo>
                  <a:lnTo>
                    <a:pt x="3228" y="2310"/>
                  </a:lnTo>
                  <a:cubicBezTo>
                    <a:pt x="3406" y="2310"/>
                    <a:pt x="3573" y="2155"/>
                    <a:pt x="3573" y="1965"/>
                  </a:cubicBezTo>
                  <a:lnTo>
                    <a:pt x="3573" y="1370"/>
                  </a:lnTo>
                  <a:lnTo>
                    <a:pt x="5775" y="1370"/>
                  </a:lnTo>
                  <a:cubicBezTo>
                    <a:pt x="5883" y="1370"/>
                    <a:pt x="5954" y="1298"/>
                    <a:pt x="5954" y="1191"/>
                  </a:cubicBezTo>
                  <a:cubicBezTo>
                    <a:pt x="5954" y="1084"/>
                    <a:pt x="5883" y="1012"/>
                    <a:pt x="5775" y="1012"/>
                  </a:cubicBezTo>
                  <a:lnTo>
                    <a:pt x="3513" y="1012"/>
                  </a:lnTo>
                  <a:cubicBezTo>
                    <a:pt x="3418" y="834"/>
                    <a:pt x="3239" y="715"/>
                    <a:pt x="3037" y="715"/>
                  </a:cubicBezTo>
                  <a:lnTo>
                    <a:pt x="2906" y="715"/>
                  </a:lnTo>
                  <a:lnTo>
                    <a:pt x="2906" y="477"/>
                  </a:lnTo>
                  <a:cubicBezTo>
                    <a:pt x="2906" y="227"/>
                    <a:pt x="2692" y="0"/>
                    <a:pt x="2430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806;p56">
              <a:extLst>
                <a:ext uri="{FF2B5EF4-FFF2-40B4-BE49-F238E27FC236}">
                  <a16:creationId xmlns:a16="http://schemas.microsoft.com/office/drawing/2014/main" id="{A5D55CA7-B369-472B-BD45-9CC85878A941}"/>
                </a:ext>
              </a:extLst>
            </p:cNvPr>
            <p:cNvSpPr/>
            <p:nvPr/>
          </p:nvSpPr>
          <p:spPr>
            <a:xfrm>
              <a:off x="1444060" y="346948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807;p56">
              <a:extLst>
                <a:ext uri="{FF2B5EF4-FFF2-40B4-BE49-F238E27FC236}">
                  <a16:creationId xmlns:a16="http://schemas.microsoft.com/office/drawing/2014/main" id="{9A818BC8-7DB9-4428-A98F-347D4FF2A238}"/>
                </a:ext>
              </a:extLst>
            </p:cNvPr>
            <p:cNvSpPr/>
            <p:nvPr/>
          </p:nvSpPr>
          <p:spPr>
            <a:xfrm>
              <a:off x="1444060" y="3493762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08;p56">
              <a:extLst>
                <a:ext uri="{FF2B5EF4-FFF2-40B4-BE49-F238E27FC236}">
                  <a16:creationId xmlns:a16="http://schemas.microsoft.com/office/drawing/2014/main" id="{A025647A-E8D8-48DA-91D5-87330C33ADA8}"/>
                </a:ext>
              </a:extLst>
            </p:cNvPr>
            <p:cNvSpPr/>
            <p:nvPr/>
          </p:nvSpPr>
          <p:spPr>
            <a:xfrm>
              <a:off x="1444060" y="354192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84"/>
                    <a:pt x="3084" y="1"/>
                    <a:pt x="2989" y="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09;p56">
              <a:extLst>
                <a:ext uri="{FF2B5EF4-FFF2-40B4-BE49-F238E27FC236}">
                  <a16:creationId xmlns:a16="http://schemas.microsoft.com/office/drawing/2014/main" id="{4A2983D6-BE24-42C1-A50F-BB214C82AA83}"/>
                </a:ext>
              </a:extLst>
            </p:cNvPr>
            <p:cNvSpPr/>
            <p:nvPr/>
          </p:nvSpPr>
          <p:spPr>
            <a:xfrm>
              <a:off x="1444060" y="356581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10;p56">
              <a:extLst>
                <a:ext uri="{FF2B5EF4-FFF2-40B4-BE49-F238E27FC236}">
                  <a16:creationId xmlns:a16="http://schemas.microsoft.com/office/drawing/2014/main" id="{96587609-CCB3-4253-AE58-5298E06D4E41}"/>
                </a:ext>
              </a:extLst>
            </p:cNvPr>
            <p:cNvSpPr/>
            <p:nvPr/>
          </p:nvSpPr>
          <p:spPr>
            <a:xfrm>
              <a:off x="1444060" y="361474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74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811;p56">
              <a:extLst>
                <a:ext uri="{FF2B5EF4-FFF2-40B4-BE49-F238E27FC236}">
                  <a16:creationId xmlns:a16="http://schemas.microsoft.com/office/drawing/2014/main" id="{42D3FC10-4475-4741-9B25-7126862C7E41}"/>
                </a:ext>
              </a:extLst>
            </p:cNvPr>
            <p:cNvSpPr/>
            <p:nvPr/>
          </p:nvSpPr>
          <p:spPr>
            <a:xfrm>
              <a:off x="1444060" y="3638256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7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812;p56">
              <a:extLst>
                <a:ext uri="{FF2B5EF4-FFF2-40B4-BE49-F238E27FC236}">
                  <a16:creationId xmlns:a16="http://schemas.microsoft.com/office/drawing/2014/main" id="{D8456AEB-E0D4-4EF7-8F8F-6D41363A59FD}"/>
                </a:ext>
              </a:extLst>
            </p:cNvPr>
            <p:cNvSpPr/>
            <p:nvPr/>
          </p:nvSpPr>
          <p:spPr>
            <a:xfrm>
              <a:off x="1371622" y="3459454"/>
              <a:ext cx="70208" cy="57084"/>
            </a:xfrm>
            <a:custGeom>
              <a:avLst/>
              <a:gdLst/>
              <a:ahLst/>
              <a:cxnLst/>
              <a:rect l="l" t="t" r="r" b="b"/>
              <a:pathLst>
                <a:path w="2204" h="1792" extrusionOk="0">
                  <a:moveTo>
                    <a:pt x="1417" y="387"/>
                  </a:moveTo>
                  <a:lnTo>
                    <a:pt x="1417" y="470"/>
                  </a:lnTo>
                  <a:lnTo>
                    <a:pt x="1072" y="768"/>
                  </a:lnTo>
                  <a:lnTo>
                    <a:pt x="905" y="589"/>
                  </a:lnTo>
                  <a:cubicBezTo>
                    <a:pt x="873" y="544"/>
                    <a:pt x="823" y="523"/>
                    <a:pt x="773" y="523"/>
                  </a:cubicBezTo>
                  <a:cubicBezTo>
                    <a:pt x="731" y="523"/>
                    <a:pt x="688" y="538"/>
                    <a:pt x="655" y="566"/>
                  </a:cubicBezTo>
                  <a:cubicBezTo>
                    <a:pt x="584" y="625"/>
                    <a:pt x="584" y="744"/>
                    <a:pt x="632" y="827"/>
                  </a:cubicBezTo>
                  <a:lnTo>
                    <a:pt x="917" y="1125"/>
                  </a:lnTo>
                  <a:cubicBezTo>
                    <a:pt x="953" y="1161"/>
                    <a:pt x="989" y="1185"/>
                    <a:pt x="1048" y="1185"/>
                  </a:cubicBezTo>
                  <a:cubicBezTo>
                    <a:pt x="1096" y="1185"/>
                    <a:pt x="1132" y="1161"/>
                    <a:pt x="1167" y="1137"/>
                  </a:cubicBezTo>
                  <a:lnTo>
                    <a:pt x="1429" y="923"/>
                  </a:lnTo>
                  <a:lnTo>
                    <a:pt x="1417" y="1447"/>
                  </a:lnTo>
                  <a:lnTo>
                    <a:pt x="358" y="1447"/>
                  </a:lnTo>
                  <a:lnTo>
                    <a:pt x="358" y="387"/>
                  </a:lnTo>
                  <a:close/>
                  <a:moveTo>
                    <a:pt x="2007" y="1"/>
                  </a:moveTo>
                  <a:cubicBezTo>
                    <a:pt x="1966" y="1"/>
                    <a:pt x="1925" y="17"/>
                    <a:pt x="1894" y="54"/>
                  </a:cubicBezTo>
                  <a:lnTo>
                    <a:pt x="1727" y="185"/>
                  </a:lnTo>
                  <a:cubicBezTo>
                    <a:pt x="1679" y="89"/>
                    <a:pt x="1596" y="30"/>
                    <a:pt x="1489" y="30"/>
                  </a:cubicBezTo>
                  <a:lnTo>
                    <a:pt x="263" y="30"/>
                  </a:lnTo>
                  <a:cubicBezTo>
                    <a:pt x="120" y="30"/>
                    <a:pt x="1" y="149"/>
                    <a:pt x="1" y="304"/>
                  </a:cubicBezTo>
                  <a:lnTo>
                    <a:pt x="1" y="1518"/>
                  </a:lnTo>
                  <a:cubicBezTo>
                    <a:pt x="1" y="1673"/>
                    <a:pt x="120" y="1792"/>
                    <a:pt x="263" y="1792"/>
                  </a:cubicBezTo>
                  <a:lnTo>
                    <a:pt x="1489" y="1792"/>
                  </a:lnTo>
                  <a:cubicBezTo>
                    <a:pt x="1632" y="1792"/>
                    <a:pt x="1751" y="1673"/>
                    <a:pt x="1751" y="1518"/>
                  </a:cubicBezTo>
                  <a:lnTo>
                    <a:pt x="1751" y="613"/>
                  </a:lnTo>
                  <a:lnTo>
                    <a:pt x="2108" y="304"/>
                  </a:lnTo>
                  <a:cubicBezTo>
                    <a:pt x="2203" y="256"/>
                    <a:pt x="2203" y="137"/>
                    <a:pt x="2144" y="65"/>
                  </a:cubicBezTo>
                  <a:cubicBezTo>
                    <a:pt x="2111" y="26"/>
                    <a:pt x="2059" y="1"/>
                    <a:pt x="2007" y="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813;p56">
              <a:extLst>
                <a:ext uri="{FF2B5EF4-FFF2-40B4-BE49-F238E27FC236}">
                  <a16:creationId xmlns:a16="http://schemas.microsoft.com/office/drawing/2014/main" id="{546498D6-3D92-4B17-9ABF-CA70A3C7C32A}"/>
                </a:ext>
              </a:extLst>
            </p:cNvPr>
            <p:cNvSpPr/>
            <p:nvPr/>
          </p:nvSpPr>
          <p:spPr>
            <a:xfrm>
              <a:off x="1371622" y="3532434"/>
              <a:ext cx="70208" cy="56543"/>
            </a:xfrm>
            <a:custGeom>
              <a:avLst/>
              <a:gdLst/>
              <a:ahLst/>
              <a:cxnLst/>
              <a:rect l="l" t="t" r="r" b="b"/>
              <a:pathLst>
                <a:path w="2204" h="1775" extrusionOk="0">
                  <a:moveTo>
                    <a:pt x="1417" y="382"/>
                  </a:moveTo>
                  <a:lnTo>
                    <a:pt x="1417" y="465"/>
                  </a:lnTo>
                  <a:lnTo>
                    <a:pt x="1072" y="763"/>
                  </a:lnTo>
                  <a:lnTo>
                    <a:pt x="905" y="584"/>
                  </a:lnTo>
                  <a:cubicBezTo>
                    <a:pt x="874" y="547"/>
                    <a:pt x="827" y="529"/>
                    <a:pt x="779" y="529"/>
                  </a:cubicBezTo>
                  <a:cubicBezTo>
                    <a:pt x="734" y="529"/>
                    <a:pt x="690" y="544"/>
                    <a:pt x="655" y="572"/>
                  </a:cubicBezTo>
                  <a:cubicBezTo>
                    <a:pt x="584" y="632"/>
                    <a:pt x="584" y="751"/>
                    <a:pt x="632" y="822"/>
                  </a:cubicBezTo>
                  <a:lnTo>
                    <a:pt x="917" y="1120"/>
                  </a:lnTo>
                  <a:cubicBezTo>
                    <a:pt x="953" y="1168"/>
                    <a:pt x="989" y="1180"/>
                    <a:pt x="1048" y="1180"/>
                  </a:cubicBezTo>
                  <a:cubicBezTo>
                    <a:pt x="1096" y="1180"/>
                    <a:pt x="1132" y="1168"/>
                    <a:pt x="1167" y="1132"/>
                  </a:cubicBezTo>
                  <a:lnTo>
                    <a:pt x="1429" y="930"/>
                  </a:lnTo>
                  <a:lnTo>
                    <a:pt x="1417" y="1430"/>
                  </a:lnTo>
                  <a:lnTo>
                    <a:pt x="358" y="1430"/>
                  </a:lnTo>
                  <a:lnTo>
                    <a:pt x="358" y="382"/>
                  </a:lnTo>
                  <a:close/>
                  <a:moveTo>
                    <a:pt x="2012" y="1"/>
                  </a:moveTo>
                  <a:cubicBezTo>
                    <a:pt x="1969" y="1"/>
                    <a:pt x="1926" y="16"/>
                    <a:pt x="1894" y="49"/>
                  </a:cubicBezTo>
                  <a:lnTo>
                    <a:pt x="1727" y="180"/>
                  </a:lnTo>
                  <a:cubicBezTo>
                    <a:pt x="1679" y="96"/>
                    <a:pt x="1596" y="13"/>
                    <a:pt x="1489" y="13"/>
                  </a:cubicBezTo>
                  <a:lnTo>
                    <a:pt x="263" y="13"/>
                  </a:lnTo>
                  <a:cubicBezTo>
                    <a:pt x="120" y="13"/>
                    <a:pt x="1" y="132"/>
                    <a:pt x="1" y="287"/>
                  </a:cubicBezTo>
                  <a:lnTo>
                    <a:pt x="1" y="1501"/>
                  </a:lnTo>
                  <a:cubicBezTo>
                    <a:pt x="1" y="1656"/>
                    <a:pt x="120" y="1775"/>
                    <a:pt x="263" y="1775"/>
                  </a:cubicBezTo>
                  <a:lnTo>
                    <a:pt x="1489" y="1775"/>
                  </a:lnTo>
                  <a:cubicBezTo>
                    <a:pt x="1632" y="1775"/>
                    <a:pt x="1751" y="1656"/>
                    <a:pt x="1751" y="1501"/>
                  </a:cubicBezTo>
                  <a:lnTo>
                    <a:pt x="1751" y="608"/>
                  </a:lnTo>
                  <a:lnTo>
                    <a:pt x="2108" y="299"/>
                  </a:lnTo>
                  <a:cubicBezTo>
                    <a:pt x="2203" y="239"/>
                    <a:pt x="2203" y="144"/>
                    <a:pt x="2144" y="60"/>
                  </a:cubicBezTo>
                  <a:cubicBezTo>
                    <a:pt x="2111" y="22"/>
                    <a:pt x="2062" y="1"/>
                    <a:pt x="2012" y="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814;p56">
              <a:extLst>
                <a:ext uri="{FF2B5EF4-FFF2-40B4-BE49-F238E27FC236}">
                  <a16:creationId xmlns:a16="http://schemas.microsoft.com/office/drawing/2014/main" id="{3F2AD3C3-7562-41AC-B3FD-001CB31A1EE2}"/>
                </a:ext>
              </a:extLst>
            </p:cNvPr>
            <p:cNvSpPr/>
            <p:nvPr/>
          </p:nvSpPr>
          <p:spPr>
            <a:xfrm>
              <a:off x="1371622" y="3605254"/>
              <a:ext cx="70208" cy="55810"/>
            </a:xfrm>
            <a:custGeom>
              <a:avLst/>
              <a:gdLst/>
              <a:ahLst/>
              <a:cxnLst/>
              <a:rect l="l" t="t" r="r" b="b"/>
              <a:pathLst>
                <a:path w="2204" h="1752" extrusionOk="0">
                  <a:moveTo>
                    <a:pt x="1417" y="358"/>
                  </a:moveTo>
                  <a:lnTo>
                    <a:pt x="1417" y="489"/>
                  </a:lnTo>
                  <a:lnTo>
                    <a:pt x="1072" y="787"/>
                  </a:lnTo>
                  <a:lnTo>
                    <a:pt x="905" y="608"/>
                  </a:lnTo>
                  <a:cubicBezTo>
                    <a:pt x="874" y="571"/>
                    <a:pt x="827" y="553"/>
                    <a:pt x="779" y="553"/>
                  </a:cubicBezTo>
                  <a:cubicBezTo>
                    <a:pt x="734" y="553"/>
                    <a:pt x="690" y="568"/>
                    <a:pt x="655" y="596"/>
                  </a:cubicBezTo>
                  <a:cubicBezTo>
                    <a:pt x="584" y="644"/>
                    <a:pt x="584" y="775"/>
                    <a:pt x="632" y="846"/>
                  </a:cubicBezTo>
                  <a:lnTo>
                    <a:pt x="917" y="1144"/>
                  </a:lnTo>
                  <a:cubicBezTo>
                    <a:pt x="953" y="1192"/>
                    <a:pt x="989" y="1203"/>
                    <a:pt x="1048" y="1203"/>
                  </a:cubicBezTo>
                  <a:cubicBezTo>
                    <a:pt x="1096" y="1203"/>
                    <a:pt x="1132" y="1192"/>
                    <a:pt x="1167" y="1156"/>
                  </a:cubicBezTo>
                  <a:lnTo>
                    <a:pt x="1429" y="953"/>
                  </a:lnTo>
                  <a:lnTo>
                    <a:pt x="1417" y="1406"/>
                  </a:lnTo>
                  <a:lnTo>
                    <a:pt x="358" y="1406"/>
                  </a:lnTo>
                  <a:lnTo>
                    <a:pt x="358" y="358"/>
                  </a:lnTo>
                  <a:close/>
                  <a:moveTo>
                    <a:pt x="263" y="1"/>
                  </a:moveTo>
                  <a:cubicBezTo>
                    <a:pt x="120" y="1"/>
                    <a:pt x="1" y="120"/>
                    <a:pt x="1" y="263"/>
                  </a:cubicBezTo>
                  <a:lnTo>
                    <a:pt x="1" y="1489"/>
                  </a:lnTo>
                  <a:cubicBezTo>
                    <a:pt x="1" y="1632"/>
                    <a:pt x="120" y="1751"/>
                    <a:pt x="263" y="1751"/>
                  </a:cubicBezTo>
                  <a:lnTo>
                    <a:pt x="1489" y="1751"/>
                  </a:lnTo>
                  <a:cubicBezTo>
                    <a:pt x="1632" y="1751"/>
                    <a:pt x="1751" y="1632"/>
                    <a:pt x="1751" y="1489"/>
                  </a:cubicBezTo>
                  <a:lnTo>
                    <a:pt x="1751" y="632"/>
                  </a:lnTo>
                  <a:lnTo>
                    <a:pt x="2108" y="322"/>
                  </a:lnTo>
                  <a:cubicBezTo>
                    <a:pt x="2191" y="263"/>
                    <a:pt x="2203" y="144"/>
                    <a:pt x="2132" y="72"/>
                  </a:cubicBezTo>
                  <a:cubicBezTo>
                    <a:pt x="2107" y="47"/>
                    <a:pt x="2062" y="32"/>
                    <a:pt x="2014" y="32"/>
                  </a:cubicBezTo>
                  <a:cubicBezTo>
                    <a:pt x="1972" y="32"/>
                    <a:pt x="1927" y="44"/>
                    <a:pt x="1894" y="72"/>
                  </a:cubicBezTo>
                  <a:lnTo>
                    <a:pt x="1739" y="191"/>
                  </a:lnTo>
                  <a:cubicBezTo>
                    <a:pt x="1715" y="84"/>
                    <a:pt x="1608" y="1"/>
                    <a:pt x="1489" y="1"/>
                  </a:cubicBezTo>
                  <a:close/>
                </a:path>
              </a:pathLst>
            </a:cu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A6AC25D-B665-4FD0-81EB-47C02C25ADE1}"/>
              </a:ext>
            </a:extLst>
          </p:cNvPr>
          <p:cNvGrpSpPr/>
          <p:nvPr/>
        </p:nvGrpSpPr>
        <p:grpSpPr>
          <a:xfrm>
            <a:off x="89048" y="4774168"/>
            <a:ext cx="339278" cy="369332"/>
            <a:chOff x="1795928" y="4716054"/>
            <a:chExt cx="339278" cy="369332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A8DE8C01-A111-42EF-B8DD-80E39E96B17F}"/>
                </a:ext>
              </a:extLst>
            </p:cNvPr>
            <p:cNvCxnSpPr/>
            <p:nvPr/>
          </p:nvCxnSpPr>
          <p:spPr>
            <a:xfrm>
              <a:off x="1795928" y="4751198"/>
              <a:ext cx="33927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6F3E43B-E3D4-4FEE-B0EA-365F33D8D772}"/>
                </a:ext>
              </a:extLst>
            </p:cNvPr>
            <p:cNvSpPr txBox="1"/>
            <p:nvPr/>
          </p:nvSpPr>
          <p:spPr>
            <a:xfrm>
              <a:off x="1801757" y="4716054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8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</a:t>
              </a:r>
            </a:p>
          </p:txBody>
        </p:sp>
      </p:grpSp>
      <p:sp>
        <p:nvSpPr>
          <p:cNvPr id="5" name="Google Shape;309;p43">
            <a:extLst>
              <a:ext uri="{FF2B5EF4-FFF2-40B4-BE49-F238E27FC236}">
                <a16:creationId xmlns:a16="http://schemas.microsoft.com/office/drawing/2014/main" id="{E957C3AC-416E-4EF8-8189-A81B6E9E6993}"/>
              </a:ext>
            </a:extLst>
          </p:cNvPr>
          <p:cNvSpPr txBox="1">
            <a:spLocks/>
          </p:cNvSpPr>
          <p:nvPr/>
        </p:nvSpPr>
        <p:spPr>
          <a:xfrm>
            <a:off x="655321" y="-53340"/>
            <a:ext cx="3479358" cy="369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Golos Text"/>
              <a:buNone/>
              <a:defRPr sz="31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  <a:sym typeface="Golos Text"/>
              </a:defRPr>
            </a:lvl9pPr>
          </a:lstStyle>
          <a:p>
            <a:r>
              <a:rPr lang="kk-KZ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Ожидаемый результат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49333122-CDF8-48E9-8856-EF642307E3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144320"/>
              </p:ext>
            </p:extLst>
          </p:nvPr>
        </p:nvGraphicFramePr>
        <p:xfrm>
          <a:off x="821654" y="624098"/>
          <a:ext cx="6149008" cy="4174429"/>
        </p:xfrm>
        <a:graphic>
          <a:graphicData uri="http://schemas.openxmlformats.org/drawingml/2006/table">
            <a:tbl>
              <a:tblPr/>
              <a:tblGrid>
                <a:gridCol w="807553">
                  <a:extLst>
                    <a:ext uri="{9D8B030D-6E8A-4147-A177-3AD203B41FA5}">
                      <a16:colId xmlns:a16="http://schemas.microsoft.com/office/drawing/2014/main" val="2046730744"/>
                    </a:ext>
                  </a:extLst>
                </a:gridCol>
                <a:gridCol w="5341455">
                  <a:extLst>
                    <a:ext uri="{9D8B030D-6E8A-4147-A177-3AD203B41FA5}">
                      <a16:colId xmlns:a16="http://schemas.microsoft.com/office/drawing/2014/main" val="83752166"/>
                    </a:ext>
                  </a:extLst>
                </a:gridCol>
              </a:tblGrid>
              <a:tr h="596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kk-KZ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Inter"/>
                        </a:rPr>
                        <a:t>1</a:t>
                      </a:r>
                      <a:endParaRPr kumimoji="0" lang="en-US" sz="3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Inter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Inter"/>
                        </a:rPr>
                        <a:t>ЗАВЕРШЕНИЕ ПРОФИЛИЗАЦИИ КОЛЛЕДЖА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948876"/>
                  </a:ext>
                </a:extLst>
              </a:tr>
              <a:tr h="596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kk-KZ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Inter"/>
                        </a:rPr>
                        <a:t>2</a:t>
                      </a:r>
                      <a:endParaRPr kumimoji="0" lang="en-US" sz="3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Inter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Inter"/>
                        </a:rPr>
                        <a:t>КЛЮЧЕВОЕ МЕСТО ПОДГОТОВКИ КАДРОВ В ГОРНОЙ И ЭНЕРГЕТИЧЕСКОЙ ОТРАСЛИ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54900730"/>
                  </a:ext>
                </a:extLst>
              </a:tr>
              <a:tr h="596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kk-KZ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Inter"/>
                        </a:rPr>
                        <a:t>3</a:t>
                      </a:r>
                      <a:endParaRPr kumimoji="0" lang="en-US" sz="3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Inter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Inter"/>
                        </a:rPr>
                        <a:t>ЛИДЕР В ПОДГОТОВКЕ КВАЛИФИЦИРОВАННЫХ КАДРОВ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2832487"/>
                  </a:ext>
                </a:extLst>
              </a:tr>
              <a:tr h="596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kk-KZ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Inter"/>
                        </a:rPr>
                        <a:t>4</a:t>
                      </a:r>
                      <a:endParaRPr kumimoji="0" lang="en-US" sz="3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Inter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Inter"/>
                        </a:rPr>
                        <a:t>УВЕЛИЧЕНИЕ КОНТИНГЕНТА ДО 520 ЧЕЛ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38369546"/>
                  </a:ext>
                </a:extLst>
              </a:tr>
              <a:tr h="596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kk-KZ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Inter"/>
                        </a:rPr>
                        <a:t>5</a:t>
                      </a:r>
                      <a:endParaRPr kumimoji="0" lang="en-US" sz="3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Inter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Inter"/>
                        </a:rPr>
                        <a:t>ТРУДОУСТРОЙСТВО ПО СПЕЦИАЛЬНОСТИ НЕ МЕНЕЕ 85%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75713964"/>
                  </a:ext>
                </a:extLst>
              </a:tr>
              <a:tr h="596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kk-KZ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Inter"/>
                        </a:rPr>
                        <a:t>6</a:t>
                      </a:r>
                      <a:endParaRPr kumimoji="0" lang="en-US" sz="3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Inter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10000"/>
                            </a:schemeClr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Inter"/>
                        </a:rPr>
                        <a:t>ДУАЛЬНОЕ И ЦЕЛЕВОЕ ОБУЧЕНИЕ НЕ МЕНЕЕ 45%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09238237"/>
                  </a:ext>
                </a:extLst>
              </a:tr>
              <a:tr h="5963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kk-KZ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Inter"/>
                        </a:rPr>
                        <a:t>7</a:t>
                      </a:r>
                      <a:endParaRPr kumimoji="0" lang="en-US" sz="3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Inter"/>
                      </a:endParaRPr>
                    </a:p>
                  </a:txBody>
                  <a:tcPr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4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Inter"/>
                        </a:rPr>
                        <a:t>БЕЗОПАСНАЯ И КОМФОРТНАЯ СРЕДА ОБРАЗОВАНИЯ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759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070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629BE8F-A399-41DE-BC4F-1416B3FC2C7E}"/>
              </a:ext>
            </a:extLst>
          </p:cNvPr>
          <p:cNvSpPr txBox="1"/>
          <p:nvPr/>
        </p:nvSpPr>
        <p:spPr>
          <a:xfrm>
            <a:off x="2286000" y="-3393920"/>
            <a:ext cx="4572000" cy="1194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4. </a:t>
            </a: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Практическое обучение . Более 22 предприятий являются социальными партнерами колледжа. Заключено 5 меморандумов и два договора о шефстве. Программы производственной практики согласуются с работодателями как и рабочие учебные планы. Оплачиваемую практику на производстве проходят 46 человек. Качество практического обучения составляет 85%. Руководители практик осуществляют постоянный контроль за посещаемостью мест практик и за качественным прохождением практики. Качественное прохождение производственной практики, участие в конкурсах профессионального мастерства в формате </a:t>
            </a:r>
            <a:r>
              <a:rPr lang="ru-RU" sz="1400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WorldSkills</a:t>
            </a: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являются залогом трудоустройства по специальности. Так победителям регионального конкурса </a:t>
            </a:r>
            <a:r>
              <a:rPr lang="ru-RU" sz="1400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профмастерства</a:t>
            </a: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по компетенции “Геодезия” 2023 года </a:t>
            </a:r>
            <a:r>
              <a:rPr lang="ru-RU" sz="1400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Киден</a:t>
            </a: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400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Бекназару</a:t>
            </a: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и </a:t>
            </a:r>
            <a:r>
              <a:rPr lang="ru-RU" sz="1400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Кушербаеву</a:t>
            </a: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Муратбеку получение высшего образование после окончания колледжа в Карагандинском ВУЗе оплачивает предприятие социальный партнер АО “АК </a:t>
            </a:r>
            <a:r>
              <a:rPr lang="ru-RU" sz="1400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Алтынаалмас</a:t>
            </a: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” в качестве поощрения талантливой молодежи.</a:t>
            </a:r>
            <a:endParaRPr lang="ru-RU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Трудоустройство составляет 85 %, занятость 100 %.,э трудоустройство по оплачиваемой практике 89%.</a:t>
            </a:r>
            <a:endParaRPr lang="ru-RU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На сегодняшний день по дуальному обучению обучаются 36% студентов, в рамках целевой подготовки кадров 41%.</a:t>
            </a:r>
            <a:endParaRPr lang="ru-RU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Проблемным вопросом является создание мест оплачиваемой практики на производстве, так как фактически оплачиваемая практика является трудоустройством на вакантные рабочие места, и предприятия в силу сложности и специфики горной и энергетической отраслей не всегда готовы принимать на трудоустройство студентов у которых еще нет диплома а деньги на оплату практики не предусмотрены бюджетом предприятия.</a:t>
            </a:r>
            <a:endParaRPr lang="ru-RU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b="0" dirty="0">
                <a:effectLst/>
              </a:rPr>
            </a:b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Планы на 2024-2055 учебный год:</a:t>
            </a:r>
            <a:endParaRPr lang="ru-RU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4. Не снизить и увеличить количество мест оплачиваемой практики</a:t>
            </a:r>
            <a:endParaRPr lang="ru-RU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Проводить постоянный поиск новых </a:t>
            </a:r>
            <a:r>
              <a:rPr lang="ru-RU" sz="1400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новых</a:t>
            </a: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социальных партнеров</a:t>
            </a:r>
            <a:endParaRPr lang="ru-RU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Осуществлять работу с социальными партнерами по дальнейшему трудоустройству по специальности выпускников.</a:t>
            </a:r>
            <a:endParaRPr lang="ru-RU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Увеличить курсовое обучение по рабочим квалификациям и по промышленной безопасности работников предприятий до 300 и более человек</a:t>
            </a:r>
            <a:endParaRPr lang="ru-RU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Открыть маркшейдерское бюро используя свое оборудование и программное обеспечение </a:t>
            </a:r>
            <a:r>
              <a:rPr lang="ru-RU" sz="1400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Макромайн</a:t>
            </a:r>
            <a:r>
              <a:rPr lang="ru-RU" sz="1400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endParaRPr lang="ru-RU" b="0" dirty="0">
              <a:effectLst/>
            </a:endParaRPr>
          </a:p>
          <a:p>
            <a:br>
              <a:rPr lang="ru-RU" dirty="0"/>
            </a:b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193376177"/>
      </p:ext>
    </p:extLst>
  </p:cSld>
  <p:clrMapOvr>
    <a:masterClrMapping/>
  </p:clrMapOvr>
</p:sld>
</file>

<file path=ppt/theme/theme1.xml><?xml version="1.0" encoding="utf-8"?>
<a:theme xmlns:a="http://schemas.openxmlformats.org/drawingml/2006/main" name="Formulating a Research Problem for University Students by Slidesgo">
  <a:themeElements>
    <a:clrScheme name="Simple Light">
      <a:dk1>
        <a:srgbClr val="0A0A0A"/>
      </a:dk1>
      <a:lt1>
        <a:srgbClr val="F9F9F9"/>
      </a:lt1>
      <a:dk2>
        <a:srgbClr val="DDDDDD"/>
      </a:dk2>
      <a:lt2>
        <a:srgbClr val="B3B4B3"/>
      </a:lt2>
      <a:accent1>
        <a:srgbClr val="878887"/>
      </a:accent1>
      <a:accent2>
        <a:srgbClr val="5F6160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A0A0A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4640</TotalTime>
  <Words>1309</Words>
  <Application>Microsoft Office PowerPoint</Application>
  <PresentationFormat>Экран (16:9)</PresentationFormat>
  <Paragraphs>272</Paragraphs>
  <Slides>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Commissioner</vt:lpstr>
      <vt:lpstr>Tahoma</vt:lpstr>
      <vt:lpstr>Golos Text</vt:lpstr>
      <vt:lpstr>Golos Text SemiBold</vt:lpstr>
      <vt:lpstr>Formulating a Research Problem for University Students by Slidesgo</vt:lpstr>
      <vt:lpstr>СТРАТЕГИЧЕСКАЯ  ПРОГРАММА РАЗВИТИЯ</vt:lpstr>
      <vt:lpstr>Презентация PowerPoint</vt:lpstr>
      <vt:lpstr>Презентация PowerPoint</vt:lpstr>
      <vt:lpstr>Общие сведения</vt:lpstr>
      <vt:lpstr>Презентация PowerPoint</vt:lpstr>
      <vt:lpstr>Задачи, деятельности колледжа</vt:lpstr>
      <vt:lpstr>Задачи, деятельности колледжа в год профессий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 СТРАТЕГИЧЕСКОЙ  ПРОГРАММЫ РАЗВИТИЯ</dc:title>
  <dc:creator>Алёна Оськина</dc:creator>
  <cp:lastModifiedBy>User</cp:lastModifiedBy>
  <cp:revision>92</cp:revision>
  <dcterms:modified xsi:type="dcterms:W3CDTF">2025-08-29T04:12:42Z</dcterms:modified>
</cp:coreProperties>
</file>